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3" r:id="rId8"/>
    <p:sldId id="259" r:id="rId9"/>
    <p:sldId id="260" r:id="rId10"/>
    <p:sldId id="261" r:id="rId11"/>
    <p:sldId id="262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917CD4-4E2E-4087-8586-B9D642580044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sv-SE"/>
        </a:p>
      </dgm:t>
    </dgm:pt>
    <dgm:pt modelId="{7972C1C9-425D-49C9-BFD1-AEBDBD30D4B8}">
      <dgm:prSet phldrT="[Text]"/>
      <dgm:spPr/>
      <dgm:t>
        <a:bodyPr/>
        <a:lstStyle/>
        <a:p>
          <a:r>
            <a:rPr lang="sv-SE" dirty="0"/>
            <a:t>Statistiker</a:t>
          </a:r>
        </a:p>
      </dgm:t>
    </dgm:pt>
    <dgm:pt modelId="{5ECF617C-90FA-49E9-A4FD-E054C87B4E92}" type="parTrans" cxnId="{5172E943-CDB8-4930-84F4-E86242DB3090}">
      <dgm:prSet/>
      <dgm:spPr/>
      <dgm:t>
        <a:bodyPr/>
        <a:lstStyle/>
        <a:p>
          <a:endParaRPr lang="sv-SE"/>
        </a:p>
      </dgm:t>
    </dgm:pt>
    <dgm:pt modelId="{263B51E5-AB1F-435F-B84B-9438A3EA9FD4}" type="sibTrans" cxnId="{5172E943-CDB8-4930-84F4-E86242DB3090}">
      <dgm:prSet/>
      <dgm:spPr/>
      <dgm:t>
        <a:bodyPr/>
        <a:lstStyle/>
        <a:p>
          <a:endParaRPr lang="sv-SE"/>
        </a:p>
      </dgm:t>
    </dgm:pt>
    <dgm:pt modelId="{6F838B05-A57C-4067-BC7F-19BE84917A5E}">
      <dgm:prSet phldrT="[Text]"/>
      <dgm:spPr/>
      <dgm:t>
        <a:bodyPr/>
        <a:lstStyle/>
        <a:p>
          <a:r>
            <a:rPr lang="sv-SE" dirty="0"/>
            <a:t>Prolaps</a:t>
          </a:r>
        </a:p>
      </dgm:t>
    </dgm:pt>
    <dgm:pt modelId="{F5B6C9CB-FF8C-4EED-981B-32A95D268C62}" type="parTrans" cxnId="{5C999BDE-7D36-47AE-9281-DC01115581C4}">
      <dgm:prSet/>
      <dgm:spPr/>
      <dgm:t>
        <a:bodyPr/>
        <a:lstStyle/>
        <a:p>
          <a:endParaRPr lang="sv-SE"/>
        </a:p>
      </dgm:t>
    </dgm:pt>
    <dgm:pt modelId="{5413B7A8-D6D1-4216-8A48-D0F7AB6F55B8}" type="sibTrans" cxnId="{5C999BDE-7D36-47AE-9281-DC01115581C4}">
      <dgm:prSet/>
      <dgm:spPr/>
      <dgm:t>
        <a:bodyPr/>
        <a:lstStyle/>
        <a:p>
          <a:endParaRPr lang="sv-SE"/>
        </a:p>
      </dgm:t>
    </dgm:pt>
    <dgm:pt modelId="{3930E7B2-DEB8-4D71-884F-EADB6C0415C3}">
      <dgm:prSet phldrT="[Text]"/>
      <dgm:spPr/>
      <dgm:t>
        <a:bodyPr/>
        <a:lstStyle/>
        <a:p>
          <a:r>
            <a:rPr lang="sv-SE" dirty="0"/>
            <a:t>Hysteroskopi</a:t>
          </a:r>
        </a:p>
      </dgm:t>
    </dgm:pt>
    <dgm:pt modelId="{745BA9A8-EC22-476C-ADC9-BF225DFF2514}" type="parTrans" cxnId="{6759A392-86B1-4BEE-99F8-4CAF6EC5D439}">
      <dgm:prSet/>
      <dgm:spPr/>
      <dgm:t>
        <a:bodyPr/>
        <a:lstStyle/>
        <a:p>
          <a:endParaRPr lang="sv-SE"/>
        </a:p>
      </dgm:t>
    </dgm:pt>
    <dgm:pt modelId="{852D4C95-36CA-423A-A3FB-C7DE8BEE3FAF}" type="sibTrans" cxnId="{6759A392-86B1-4BEE-99F8-4CAF6EC5D439}">
      <dgm:prSet/>
      <dgm:spPr/>
      <dgm:t>
        <a:bodyPr/>
        <a:lstStyle/>
        <a:p>
          <a:endParaRPr lang="sv-SE"/>
        </a:p>
      </dgm:t>
    </dgm:pt>
    <dgm:pt modelId="{7FF725CF-ECC1-41F9-949A-42213AFCBCC8}" type="pres">
      <dgm:prSet presAssocID="{07917CD4-4E2E-4087-8586-B9D642580044}" presName="diagram" presStyleCnt="0">
        <dgm:presLayoutVars>
          <dgm:dir/>
          <dgm:resizeHandles val="exact"/>
        </dgm:presLayoutVars>
      </dgm:prSet>
      <dgm:spPr/>
    </dgm:pt>
    <dgm:pt modelId="{A051A540-F13F-4C83-BF00-86826B8BDDF1}" type="pres">
      <dgm:prSet presAssocID="{7972C1C9-425D-49C9-BFD1-AEBDBD30D4B8}" presName="node" presStyleLbl="node1" presStyleIdx="0" presStyleCnt="3">
        <dgm:presLayoutVars>
          <dgm:bulletEnabled val="1"/>
        </dgm:presLayoutVars>
      </dgm:prSet>
      <dgm:spPr/>
    </dgm:pt>
    <dgm:pt modelId="{7AE37FB0-C939-401F-9EE1-2D0F9C5E3ACB}" type="pres">
      <dgm:prSet presAssocID="{263B51E5-AB1F-435F-B84B-9438A3EA9FD4}" presName="sibTrans" presStyleCnt="0"/>
      <dgm:spPr/>
    </dgm:pt>
    <dgm:pt modelId="{35811162-5E73-4925-B16C-FC46DF89AB12}" type="pres">
      <dgm:prSet presAssocID="{6F838B05-A57C-4067-BC7F-19BE84917A5E}" presName="node" presStyleLbl="node1" presStyleIdx="1" presStyleCnt="3">
        <dgm:presLayoutVars>
          <dgm:bulletEnabled val="1"/>
        </dgm:presLayoutVars>
      </dgm:prSet>
      <dgm:spPr/>
    </dgm:pt>
    <dgm:pt modelId="{E98AC451-DB67-4405-A1F9-3A27E9D9561B}" type="pres">
      <dgm:prSet presAssocID="{5413B7A8-D6D1-4216-8A48-D0F7AB6F55B8}" presName="sibTrans" presStyleCnt="0"/>
      <dgm:spPr/>
    </dgm:pt>
    <dgm:pt modelId="{5D3AD1E0-3050-4F63-8955-38F88A5F6C5F}" type="pres">
      <dgm:prSet presAssocID="{3930E7B2-DEB8-4D71-884F-EADB6C0415C3}" presName="node" presStyleLbl="node1" presStyleIdx="2" presStyleCnt="3">
        <dgm:presLayoutVars>
          <dgm:bulletEnabled val="1"/>
        </dgm:presLayoutVars>
      </dgm:prSet>
      <dgm:spPr/>
    </dgm:pt>
  </dgm:ptLst>
  <dgm:cxnLst>
    <dgm:cxn modelId="{5172E943-CDB8-4930-84F4-E86242DB3090}" srcId="{07917CD4-4E2E-4087-8586-B9D642580044}" destId="{7972C1C9-425D-49C9-BFD1-AEBDBD30D4B8}" srcOrd="0" destOrd="0" parTransId="{5ECF617C-90FA-49E9-A4FD-E054C87B4E92}" sibTransId="{263B51E5-AB1F-435F-B84B-9438A3EA9FD4}"/>
    <dgm:cxn modelId="{E8412373-CA69-4E04-8C90-BE137B1AEB99}" type="presOf" srcId="{07917CD4-4E2E-4087-8586-B9D642580044}" destId="{7FF725CF-ECC1-41F9-949A-42213AFCBCC8}" srcOrd="0" destOrd="0" presId="urn:microsoft.com/office/officeart/2005/8/layout/default"/>
    <dgm:cxn modelId="{6759A392-86B1-4BEE-99F8-4CAF6EC5D439}" srcId="{07917CD4-4E2E-4087-8586-B9D642580044}" destId="{3930E7B2-DEB8-4D71-884F-EADB6C0415C3}" srcOrd="2" destOrd="0" parTransId="{745BA9A8-EC22-476C-ADC9-BF225DFF2514}" sibTransId="{852D4C95-36CA-423A-A3FB-C7DE8BEE3FAF}"/>
    <dgm:cxn modelId="{47ACCAAF-C0DB-4457-A06D-081EE6546ADD}" type="presOf" srcId="{6F838B05-A57C-4067-BC7F-19BE84917A5E}" destId="{35811162-5E73-4925-B16C-FC46DF89AB12}" srcOrd="0" destOrd="0" presId="urn:microsoft.com/office/officeart/2005/8/layout/default"/>
    <dgm:cxn modelId="{2510A1BB-70EC-4FE8-A71A-D15FD23AF9F7}" type="presOf" srcId="{3930E7B2-DEB8-4D71-884F-EADB6C0415C3}" destId="{5D3AD1E0-3050-4F63-8955-38F88A5F6C5F}" srcOrd="0" destOrd="0" presId="urn:microsoft.com/office/officeart/2005/8/layout/default"/>
    <dgm:cxn modelId="{5C999BDE-7D36-47AE-9281-DC01115581C4}" srcId="{07917CD4-4E2E-4087-8586-B9D642580044}" destId="{6F838B05-A57C-4067-BC7F-19BE84917A5E}" srcOrd="1" destOrd="0" parTransId="{F5B6C9CB-FF8C-4EED-981B-32A95D268C62}" sibTransId="{5413B7A8-D6D1-4216-8A48-D0F7AB6F55B8}"/>
    <dgm:cxn modelId="{F36D4EFC-8959-4E8B-872A-93F19FA2BBFC}" type="presOf" srcId="{7972C1C9-425D-49C9-BFD1-AEBDBD30D4B8}" destId="{A051A540-F13F-4C83-BF00-86826B8BDDF1}" srcOrd="0" destOrd="0" presId="urn:microsoft.com/office/officeart/2005/8/layout/default"/>
    <dgm:cxn modelId="{70744016-FD08-413B-A13B-0214C0A69E7D}" type="presParOf" srcId="{7FF725CF-ECC1-41F9-949A-42213AFCBCC8}" destId="{A051A540-F13F-4C83-BF00-86826B8BDDF1}" srcOrd="0" destOrd="0" presId="urn:microsoft.com/office/officeart/2005/8/layout/default"/>
    <dgm:cxn modelId="{C1E421ED-15A9-44A3-8740-BCCD780A85E5}" type="presParOf" srcId="{7FF725CF-ECC1-41F9-949A-42213AFCBCC8}" destId="{7AE37FB0-C939-401F-9EE1-2D0F9C5E3ACB}" srcOrd="1" destOrd="0" presId="urn:microsoft.com/office/officeart/2005/8/layout/default"/>
    <dgm:cxn modelId="{8C7CFF19-D723-4A70-B55E-BF72547F5692}" type="presParOf" srcId="{7FF725CF-ECC1-41F9-949A-42213AFCBCC8}" destId="{35811162-5E73-4925-B16C-FC46DF89AB12}" srcOrd="2" destOrd="0" presId="urn:microsoft.com/office/officeart/2005/8/layout/default"/>
    <dgm:cxn modelId="{4BB41705-F383-4417-932D-A66E80CA843A}" type="presParOf" srcId="{7FF725CF-ECC1-41F9-949A-42213AFCBCC8}" destId="{E98AC451-DB67-4405-A1F9-3A27E9D9561B}" srcOrd="3" destOrd="0" presId="urn:microsoft.com/office/officeart/2005/8/layout/default"/>
    <dgm:cxn modelId="{4E67FBC0-F190-4627-BC4E-E29F814711C1}" type="presParOf" srcId="{7FF725CF-ECC1-41F9-949A-42213AFCBCC8}" destId="{5D3AD1E0-3050-4F63-8955-38F88A5F6C5F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7B3733-4A1F-4281-8F46-BCA45365931B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sv-SE"/>
        </a:p>
      </dgm:t>
    </dgm:pt>
    <dgm:pt modelId="{D40D778A-C8A1-4B55-B10E-245E4B0B6CCF}">
      <dgm:prSet phldrT="[Text]"/>
      <dgm:spPr/>
      <dgm:t>
        <a:bodyPr/>
        <a:lstStyle/>
        <a:p>
          <a:r>
            <a:rPr lang="sv-SE" dirty="0"/>
            <a:t>Modernisering enkäter</a:t>
          </a:r>
        </a:p>
      </dgm:t>
    </dgm:pt>
    <dgm:pt modelId="{62625E7A-2030-4FF4-824F-9FD7C891740A}" type="parTrans" cxnId="{44B452C9-0A34-40FC-8241-3BEBF7094097}">
      <dgm:prSet/>
      <dgm:spPr/>
      <dgm:t>
        <a:bodyPr/>
        <a:lstStyle/>
        <a:p>
          <a:endParaRPr lang="sv-SE"/>
        </a:p>
      </dgm:t>
    </dgm:pt>
    <dgm:pt modelId="{5E0DFA6D-44B8-4115-B05A-709E511157AC}" type="sibTrans" cxnId="{44B452C9-0A34-40FC-8241-3BEBF7094097}">
      <dgm:prSet/>
      <dgm:spPr/>
      <dgm:t>
        <a:bodyPr/>
        <a:lstStyle/>
        <a:p>
          <a:endParaRPr lang="sv-SE"/>
        </a:p>
      </dgm:t>
    </dgm:pt>
    <dgm:pt modelId="{3A077934-71BC-474C-86DF-EB5ACB3FB26A}">
      <dgm:prSet phldrT="[Text]"/>
      <dgm:spPr/>
      <dgm:t>
        <a:bodyPr/>
        <a:lstStyle/>
        <a:p>
          <a:r>
            <a:rPr lang="sv-SE" dirty="0"/>
            <a:t>Utdata</a:t>
          </a:r>
        </a:p>
      </dgm:t>
    </dgm:pt>
    <dgm:pt modelId="{022C03C3-4695-4243-91BA-B62165D3C949}" type="parTrans" cxnId="{AD23F695-B3D6-4BDD-9F03-190A8D55DC89}">
      <dgm:prSet/>
      <dgm:spPr/>
      <dgm:t>
        <a:bodyPr/>
        <a:lstStyle/>
        <a:p>
          <a:endParaRPr lang="sv-SE"/>
        </a:p>
      </dgm:t>
    </dgm:pt>
    <dgm:pt modelId="{C769F573-504A-465B-8150-28C5D41327C6}" type="sibTrans" cxnId="{AD23F695-B3D6-4BDD-9F03-190A8D55DC89}">
      <dgm:prSet/>
      <dgm:spPr/>
      <dgm:t>
        <a:bodyPr/>
        <a:lstStyle/>
        <a:p>
          <a:endParaRPr lang="sv-SE"/>
        </a:p>
      </dgm:t>
    </dgm:pt>
    <dgm:pt modelId="{4F34BD0A-CF3B-42F2-8C61-25C5AB7424F5}">
      <dgm:prSet/>
      <dgm:spPr/>
      <dgm:t>
        <a:bodyPr/>
        <a:lstStyle/>
        <a:p>
          <a:r>
            <a:rPr lang="sv-SE" dirty="0"/>
            <a:t>Ny logga</a:t>
          </a:r>
        </a:p>
      </dgm:t>
    </dgm:pt>
    <dgm:pt modelId="{0E52DBE8-EE60-46B3-B6F6-A9B979F44C4A}" type="parTrans" cxnId="{3430AE83-77C2-4743-AD5D-5A6DFA649BDB}">
      <dgm:prSet/>
      <dgm:spPr/>
      <dgm:t>
        <a:bodyPr/>
        <a:lstStyle/>
        <a:p>
          <a:endParaRPr lang="sv-SE"/>
        </a:p>
      </dgm:t>
    </dgm:pt>
    <dgm:pt modelId="{D232736F-8019-4993-A9A4-0AE4E3939A22}" type="sibTrans" cxnId="{3430AE83-77C2-4743-AD5D-5A6DFA649BDB}">
      <dgm:prSet/>
      <dgm:spPr/>
      <dgm:t>
        <a:bodyPr/>
        <a:lstStyle/>
        <a:p>
          <a:endParaRPr lang="sv-SE"/>
        </a:p>
      </dgm:t>
    </dgm:pt>
    <dgm:pt modelId="{3B799979-8927-4889-B9B8-FA867E400589}" type="pres">
      <dgm:prSet presAssocID="{EC7B3733-4A1F-4281-8F46-BCA45365931B}" presName="Name0" presStyleCnt="0">
        <dgm:presLayoutVars>
          <dgm:chMax val="7"/>
          <dgm:chPref val="7"/>
          <dgm:dir/>
        </dgm:presLayoutVars>
      </dgm:prSet>
      <dgm:spPr/>
    </dgm:pt>
    <dgm:pt modelId="{80AFCDE9-ABB5-4A42-86BB-3858C3ADD2BE}" type="pres">
      <dgm:prSet presAssocID="{EC7B3733-4A1F-4281-8F46-BCA45365931B}" presName="Name1" presStyleCnt="0"/>
      <dgm:spPr/>
    </dgm:pt>
    <dgm:pt modelId="{6A633FF0-5A05-442E-BE93-B03AB8AF341F}" type="pres">
      <dgm:prSet presAssocID="{EC7B3733-4A1F-4281-8F46-BCA45365931B}" presName="cycle" presStyleCnt="0"/>
      <dgm:spPr/>
    </dgm:pt>
    <dgm:pt modelId="{253F6370-CD1E-492D-8271-5DF70C4F9AA5}" type="pres">
      <dgm:prSet presAssocID="{EC7B3733-4A1F-4281-8F46-BCA45365931B}" presName="srcNode" presStyleLbl="node1" presStyleIdx="0" presStyleCnt="3"/>
      <dgm:spPr/>
    </dgm:pt>
    <dgm:pt modelId="{D57C23B9-9155-45CD-9E8F-3413A35F34A6}" type="pres">
      <dgm:prSet presAssocID="{EC7B3733-4A1F-4281-8F46-BCA45365931B}" presName="conn" presStyleLbl="parChTrans1D2" presStyleIdx="0" presStyleCnt="1"/>
      <dgm:spPr/>
    </dgm:pt>
    <dgm:pt modelId="{1DEA2318-AC1A-480B-94AB-BA510CAF2249}" type="pres">
      <dgm:prSet presAssocID="{EC7B3733-4A1F-4281-8F46-BCA45365931B}" presName="extraNode" presStyleLbl="node1" presStyleIdx="0" presStyleCnt="3"/>
      <dgm:spPr/>
    </dgm:pt>
    <dgm:pt modelId="{FEE7C68C-7D85-466B-8931-E0942AD6FBB0}" type="pres">
      <dgm:prSet presAssocID="{EC7B3733-4A1F-4281-8F46-BCA45365931B}" presName="dstNode" presStyleLbl="node1" presStyleIdx="0" presStyleCnt="3"/>
      <dgm:spPr/>
    </dgm:pt>
    <dgm:pt modelId="{4296BDCE-F73D-438F-BA97-D716CE836287}" type="pres">
      <dgm:prSet presAssocID="{D40D778A-C8A1-4B55-B10E-245E4B0B6CCF}" presName="text_1" presStyleLbl="node1" presStyleIdx="0" presStyleCnt="3">
        <dgm:presLayoutVars>
          <dgm:bulletEnabled val="1"/>
        </dgm:presLayoutVars>
      </dgm:prSet>
      <dgm:spPr/>
    </dgm:pt>
    <dgm:pt modelId="{60FD42AE-06F7-4476-B0B0-DF9FF0D2C76C}" type="pres">
      <dgm:prSet presAssocID="{D40D778A-C8A1-4B55-B10E-245E4B0B6CCF}" presName="accent_1" presStyleCnt="0"/>
      <dgm:spPr/>
    </dgm:pt>
    <dgm:pt modelId="{D910AA09-B168-498D-91C9-0F21557952E8}" type="pres">
      <dgm:prSet presAssocID="{D40D778A-C8A1-4B55-B10E-245E4B0B6CCF}" presName="accentRepeatNode" presStyleLbl="solidFgAcc1" presStyleIdx="0" presStyleCnt="3"/>
      <dgm:spPr/>
    </dgm:pt>
    <dgm:pt modelId="{C89C8406-580F-41F1-BE23-2C7608D753B6}" type="pres">
      <dgm:prSet presAssocID="{3A077934-71BC-474C-86DF-EB5ACB3FB26A}" presName="text_2" presStyleLbl="node1" presStyleIdx="1" presStyleCnt="3">
        <dgm:presLayoutVars>
          <dgm:bulletEnabled val="1"/>
        </dgm:presLayoutVars>
      </dgm:prSet>
      <dgm:spPr/>
    </dgm:pt>
    <dgm:pt modelId="{5DC8C802-9E94-4CEE-9650-A63D023514E4}" type="pres">
      <dgm:prSet presAssocID="{3A077934-71BC-474C-86DF-EB5ACB3FB26A}" presName="accent_2" presStyleCnt="0"/>
      <dgm:spPr/>
    </dgm:pt>
    <dgm:pt modelId="{0C4F1F15-965D-40B8-8CCA-0D3141472CC8}" type="pres">
      <dgm:prSet presAssocID="{3A077934-71BC-474C-86DF-EB5ACB3FB26A}" presName="accentRepeatNode" presStyleLbl="solidFgAcc1" presStyleIdx="1" presStyleCnt="3"/>
      <dgm:spPr/>
    </dgm:pt>
    <dgm:pt modelId="{9B311980-9E2D-4EEE-A562-6827D0B4FE8E}" type="pres">
      <dgm:prSet presAssocID="{4F34BD0A-CF3B-42F2-8C61-25C5AB7424F5}" presName="text_3" presStyleLbl="node1" presStyleIdx="2" presStyleCnt="3">
        <dgm:presLayoutVars>
          <dgm:bulletEnabled val="1"/>
        </dgm:presLayoutVars>
      </dgm:prSet>
      <dgm:spPr/>
    </dgm:pt>
    <dgm:pt modelId="{05D82DEC-83D7-4080-A8B8-FF6C76FFA056}" type="pres">
      <dgm:prSet presAssocID="{4F34BD0A-CF3B-42F2-8C61-25C5AB7424F5}" presName="accent_3" presStyleCnt="0"/>
      <dgm:spPr/>
    </dgm:pt>
    <dgm:pt modelId="{101C7CC1-3F47-4992-96AE-EF85D40D96CF}" type="pres">
      <dgm:prSet presAssocID="{4F34BD0A-CF3B-42F2-8C61-25C5AB7424F5}" presName="accentRepeatNode" presStyleLbl="solidFgAcc1" presStyleIdx="2" presStyleCnt="3"/>
      <dgm:spPr/>
    </dgm:pt>
  </dgm:ptLst>
  <dgm:cxnLst>
    <dgm:cxn modelId="{55B4856B-E261-4510-9163-C0F7F4DFB1F6}" type="presOf" srcId="{3A077934-71BC-474C-86DF-EB5ACB3FB26A}" destId="{C89C8406-580F-41F1-BE23-2C7608D753B6}" srcOrd="0" destOrd="0" presId="urn:microsoft.com/office/officeart/2008/layout/VerticalCurvedList"/>
    <dgm:cxn modelId="{3430AE83-77C2-4743-AD5D-5A6DFA649BDB}" srcId="{EC7B3733-4A1F-4281-8F46-BCA45365931B}" destId="{4F34BD0A-CF3B-42F2-8C61-25C5AB7424F5}" srcOrd="2" destOrd="0" parTransId="{0E52DBE8-EE60-46B3-B6F6-A9B979F44C4A}" sibTransId="{D232736F-8019-4993-A9A4-0AE4E3939A22}"/>
    <dgm:cxn modelId="{8711C888-CE4D-4535-811B-232016A9AA07}" type="presOf" srcId="{D40D778A-C8A1-4B55-B10E-245E4B0B6CCF}" destId="{4296BDCE-F73D-438F-BA97-D716CE836287}" srcOrd="0" destOrd="0" presId="urn:microsoft.com/office/officeart/2008/layout/VerticalCurvedList"/>
    <dgm:cxn modelId="{AD23F695-B3D6-4BDD-9F03-190A8D55DC89}" srcId="{EC7B3733-4A1F-4281-8F46-BCA45365931B}" destId="{3A077934-71BC-474C-86DF-EB5ACB3FB26A}" srcOrd="1" destOrd="0" parTransId="{022C03C3-4695-4243-91BA-B62165D3C949}" sibTransId="{C769F573-504A-465B-8150-28C5D41327C6}"/>
    <dgm:cxn modelId="{8C09CFA5-9EB8-4AEF-9444-3F77310F9343}" type="presOf" srcId="{EC7B3733-4A1F-4281-8F46-BCA45365931B}" destId="{3B799979-8927-4889-B9B8-FA867E400589}" srcOrd="0" destOrd="0" presId="urn:microsoft.com/office/officeart/2008/layout/VerticalCurvedList"/>
    <dgm:cxn modelId="{CBCA65AB-503A-4665-A601-77319EEC0264}" type="presOf" srcId="{4F34BD0A-CF3B-42F2-8C61-25C5AB7424F5}" destId="{9B311980-9E2D-4EEE-A562-6827D0B4FE8E}" srcOrd="0" destOrd="0" presId="urn:microsoft.com/office/officeart/2008/layout/VerticalCurvedList"/>
    <dgm:cxn modelId="{974963AD-1F9A-4D96-9857-8147B5267739}" type="presOf" srcId="{5E0DFA6D-44B8-4115-B05A-709E511157AC}" destId="{D57C23B9-9155-45CD-9E8F-3413A35F34A6}" srcOrd="0" destOrd="0" presId="urn:microsoft.com/office/officeart/2008/layout/VerticalCurvedList"/>
    <dgm:cxn modelId="{44B452C9-0A34-40FC-8241-3BEBF7094097}" srcId="{EC7B3733-4A1F-4281-8F46-BCA45365931B}" destId="{D40D778A-C8A1-4B55-B10E-245E4B0B6CCF}" srcOrd="0" destOrd="0" parTransId="{62625E7A-2030-4FF4-824F-9FD7C891740A}" sibTransId="{5E0DFA6D-44B8-4115-B05A-709E511157AC}"/>
    <dgm:cxn modelId="{DCE011D9-A551-4BB3-9D27-E3773687F4FC}" type="presParOf" srcId="{3B799979-8927-4889-B9B8-FA867E400589}" destId="{80AFCDE9-ABB5-4A42-86BB-3858C3ADD2BE}" srcOrd="0" destOrd="0" presId="urn:microsoft.com/office/officeart/2008/layout/VerticalCurvedList"/>
    <dgm:cxn modelId="{4386178B-FD4B-4D07-A20F-7E07B1066D44}" type="presParOf" srcId="{80AFCDE9-ABB5-4A42-86BB-3858C3ADD2BE}" destId="{6A633FF0-5A05-442E-BE93-B03AB8AF341F}" srcOrd="0" destOrd="0" presId="urn:microsoft.com/office/officeart/2008/layout/VerticalCurvedList"/>
    <dgm:cxn modelId="{BFE4F557-C0E8-40D3-B789-83526F4DF23A}" type="presParOf" srcId="{6A633FF0-5A05-442E-BE93-B03AB8AF341F}" destId="{253F6370-CD1E-492D-8271-5DF70C4F9AA5}" srcOrd="0" destOrd="0" presId="urn:microsoft.com/office/officeart/2008/layout/VerticalCurvedList"/>
    <dgm:cxn modelId="{E2CF2DB0-18F0-40E6-874B-4BE103027B7A}" type="presParOf" srcId="{6A633FF0-5A05-442E-BE93-B03AB8AF341F}" destId="{D57C23B9-9155-45CD-9E8F-3413A35F34A6}" srcOrd="1" destOrd="0" presId="urn:microsoft.com/office/officeart/2008/layout/VerticalCurvedList"/>
    <dgm:cxn modelId="{9F067674-7D8D-4055-BEF1-5D893EC793CF}" type="presParOf" srcId="{6A633FF0-5A05-442E-BE93-B03AB8AF341F}" destId="{1DEA2318-AC1A-480B-94AB-BA510CAF2249}" srcOrd="2" destOrd="0" presId="urn:microsoft.com/office/officeart/2008/layout/VerticalCurvedList"/>
    <dgm:cxn modelId="{457F50F8-355C-49F4-A5E4-717A5050C8F2}" type="presParOf" srcId="{6A633FF0-5A05-442E-BE93-B03AB8AF341F}" destId="{FEE7C68C-7D85-466B-8931-E0942AD6FBB0}" srcOrd="3" destOrd="0" presId="urn:microsoft.com/office/officeart/2008/layout/VerticalCurvedList"/>
    <dgm:cxn modelId="{5173D221-7E04-4BFE-9924-A0D0547A3BFB}" type="presParOf" srcId="{80AFCDE9-ABB5-4A42-86BB-3858C3ADD2BE}" destId="{4296BDCE-F73D-438F-BA97-D716CE836287}" srcOrd="1" destOrd="0" presId="urn:microsoft.com/office/officeart/2008/layout/VerticalCurvedList"/>
    <dgm:cxn modelId="{D78D3D09-E823-4072-9178-8F299A43B37D}" type="presParOf" srcId="{80AFCDE9-ABB5-4A42-86BB-3858C3ADD2BE}" destId="{60FD42AE-06F7-4476-B0B0-DF9FF0D2C76C}" srcOrd="2" destOrd="0" presId="urn:microsoft.com/office/officeart/2008/layout/VerticalCurvedList"/>
    <dgm:cxn modelId="{54A22F6D-D01B-4536-8531-468AADACE8B0}" type="presParOf" srcId="{60FD42AE-06F7-4476-B0B0-DF9FF0D2C76C}" destId="{D910AA09-B168-498D-91C9-0F21557952E8}" srcOrd="0" destOrd="0" presId="urn:microsoft.com/office/officeart/2008/layout/VerticalCurvedList"/>
    <dgm:cxn modelId="{0E3001A8-08B0-4FA4-8543-1994004522A9}" type="presParOf" srcId="{80AFCDE9-ABB5-4A42-86BB-3858C3ADD2BE}" destId="{C89C8406-580F-41F1-BE23-2C7608D753B6}" srcOrd="3" destOrd="0" presId="urn:microsoft.com/office/officeart/2008/layout/VerticalCurvedList"/>
    <dgm:cxn modelId="{126728D8-8527-4BCE-BF76-B9F03507733D}" type="presParOf" srcId="{80AFCDE9-ABB5-4A42-86BB-3858C3ADD2BE}" destId="{5DC8C802-9E94-4CEE-9650-A63D023514E4}" srcOrd="4" destOrd="0" presId="urn:microsoft.com/office/officeart/2008/layout/VerticalCurvedList"/>
    <dgm:cxn modelId="{627B7B0B-8522-4F85-A510-A9BAD9544FC5}" type="presParOf" srcId="{5DC8C802-9E94-4CEE-9650-A63D023514E4}" destId="{0C4F1F15-965D-40B8-8CCA-0D3141472CC8}" srcOrd="0" destOrd="0" presId="urn:microsoft.com/office/officeart/2008/layout/VerticalCurvedList"/>
    <dgm:cxn modelId="{E74DD416-8758-46E4-B888-28C24A6417D8}" type="presParOf" srcId="{80AFCDE9-ABB5-4A42-86BB-3858C3ADD2BE}" destId="{9B311980-9E2D-4EEE-A562-6827D0B4FE8E}" srcOrd="5" destOrd="0" presId="urn:microsoft.com/office/officeart/2008/layout/VerticalCurvedList"/>
    <dgm:cxn modelId="{97A21CB4-147C-4D6F-BD35-FA9C6B9819B1}" type="presParOf" srcId="{80AFCDE9-ABB5-4A42-86BB-3858C3ADD2BE}" destId="{05D82DEC-83D7-4080-A8B8-FF6C76FFA056}" srcOrd="6" destOrd="0" presId="urn:microsoft.com/office/officeart/2008/layout/VerticalCurvedList"/>
    <dgm:cxn modelId="{B51FAF5B-5505-429C-A5ED-AF02D9A411F9}" type="presParOf" srcId="{05D82DEC-83D7-4080-A8B8-FF6C76FFA056}" destId="{101C7CC1-3F47-4992-96AE-EF85D40D96C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9772D64-4885-4C31-A5E4-7E2DF1A05C35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sv-SE"/>
        </a:p>
      </dgm:t>
    </dgm:pt>
    <dgm:pt modelId="{DB0B3B17-C1D2-4D52-A2F7-1C6C14104544}">
      <dgm:prSet phldrT="[Text]"/>
      <dgm:spPr/>
      <dgm:t>
        <a:bodyPr/>
        <a:lstStyle/>
        <a:p>
          <a:r>
            <a:rPr lang="sv-SE" dirty="0"/>
            <a:t>Komplikationsregistrering</a:t>
          </a:r>
        </a:p>
      </dgm:t>
    </dgm:pt>
    <dgm:pt modelId="{BCE540D5-9C58-4977-A49B-A3BBC69CB9A0}" type="parTrans" cxnId="{1D7C0EC0-C472-47D7-8E9B-517C5484A636}">
      <dgm:prSet/>
      <dgm:spPr/>
      <dgm:t>
        <a:bodyPr/>
        <a:lstStyle/>
        <a:p>
          <a:endParaRPr lang="sv-SE"/>
        </a:p>
      </dgm:t>
    </dgm:pt>
    <dgm:pt modelId="{1595FC75-E9D2-4A3A-B8D0-9AB41671BBD9}" type="sibTrans" cxnId="{1D7C0EC0-C472-47D7-8E9B-517C5484A636}">
      <dgm:prSet/>
      <dgm:spPr/>
      <dgm:t>
        <a:bodyPr/>
        <a:lstStyle/>
        <a:p>
          <a:endParaRPr lang="sv-SE"/>
        </a:p>
      </dgm:t>
    </dgm:pt>
    <dgm:pt modelId="{875150B9-6E9F-413F-95B7-D88546ABBD9D}">
      <dgm:prSet phldrT="[Text]"/>
      <dgm:spPr/>
      <dgm:t>
        <a:bodyPr/>
        <a:lstStyle/>
        <a:p>
          <a:r>
            <a:rPr lang="sv-SE" dirty="0"/>
            <a:t>Validerade frågeformulär</a:t>
          </a:r>
        </a:p>
      </dgm:t>
    </dgm:pt>
    <dgm:pt modelId="{205A34F0-C90F-4397-B61A-9E0F95DD25A6}" type="parTrans" cxnId="{82629F5A-CACE-46FC-AE39-1964F8E1D1DA}">
      <dgm:prSet/>
      <dgm:spPr/>
      <dgm:t>
        <a:bodyPr/>
        <a:lstStyle/>
        <a:p>
          <a:endParaRPr lang="sv-SE"/>
        </a:p>
      </dgm:t>
    </dgm:pt>
    <dgm:pt modelId="{F51B280C-2CF6-4EBD-851F-9A3535937F8F}" type="sibTrans" cxnId="{82629F5A-CACE-46FC-AE39-1964F8E1D1DA}">
      <dgm:prSet/>
      <dgm:spPr/>
      <dgm:t>
        <a:bodyPr/>
        <a:lstStyle/>
        <a:p>
          <a:endParaRPr lang="sv-SE"/>
        </a:p>
      </dgm:t>
    </dgm:pt>
    <dgm:pt modelId="{F1890F5A-F6BA-4983-8E47-EA19547D4743}">
      <dgm:prSet phldrT="[Text]"/>
      <dgm:spPr/>
      <dgm:t>
        <a:bodyPr/>
        <a:lstStyle/>
        <a:p>
          <a:r>
            <a:rPr lang="sv-SE" dirty="0"/>
            <a:t>Tumörregistret</a:t>
          </a:r>
        </a:p>
      </dgm:t>
    </dgm:pt>
    <dgm:pt modelId="{EBA16868-D065-4C19-8393-CEBC6FDB8D90}" type="parTrans" cxnId="{DD70DB70-6281-4A8E-A595-1B62B9563946}">
      <dgm:prSet/>
      <dgm:spPr/>
      <dgm:t>
        <a:bodyPr/>
        <a:lstStyle/>
        <a:p>
          <a:endParaRPr lang="sv-SE"/>
        </a:p>
      </dgm:t>
    </dgm:pt>
    <dgm:pt modelId="{14775661-CC1A-4832-BB40-55993C2D779E}" type="sibTrans" cxnId="{DD70DB70-6281-4A8E-A595-1B62B9563946}">
      <dgm:prSet/>
      <dgm:spPr/>
      <dgm:t>
        <a:bodyPr/>
        <a:lstStyle/>
        <a:p>
          <a:endParaRPr lang="sv-SE"/>
        </a:p>
      </dgm:t>
    </dgm:pt>
    <dgm:pt modelId="{7A2004B5-2B99-46BB-9E02-B73E1342EE19}" type="pres">
      <dgm:prSet presAssocID="{49772D64-4885-4C31-A5E4-7E2DF1A05C35}" presName="Name0" presStyleCnt="0">
        <dgm:presLayoutVars>
          <dgm:chMax val="7"/>
          <dgm:chPref val="7"/>
          <dgm:dir/>
        </dgm:presLayoutVars>
      </dgm:prSet>
      <dgm:spPr/>
    </dgm:pt>
    <dgm:pt modelId="{B1881A96-8871-4368-BFC8-198C5814791D}" type="pres">
      <dgm:prSet presAssocID="{49772D64-4885-4C31-A5E4-7E2DF1A05C35}" presName="Name1" presStyleCnt="0"/>
      <dgm:spPr/>
    </dgm:pt>
    <dgm:pt modelId="{BC80A3A2-0866-4323-B475-2C874F96C007}" type="pres">
      <dgm:prSet presAssocID="{49772D64-4885-4C31-A5E4-7E2DF1A05C35}" presName="cycle" presStyleCnt="0"/>
      <dgm:spPr/>
    </dgm:pt>
    <dgm:pt modelId="{F17B37AB-7AAD-4D19-A8A5-D723B13BEAD1}" type="pres">
      <dgm:prSet presAssocID="{49772D64-4885-4C31-A5E4-7E2DF1A05C35}" presName="srcNode" presStyleLbl="node1" presStyleIdx="0" presStyleCnt="3"/>
      <dgm:spPr/>
    </dgm:pt>
    <dgm:pt modelId="{3FC72F7B-C270-42EF-9007-CF1409E2CD58}" type="pres">
      <dgm:prSet presAssocID="{49772D64-4885-4C31-A5E4-7E2DF1A05C35}" presName="conn" presStyleLbl="parChTrans1D2" presStyleIdx="0" presStyleCnt="1"/>
      <dgm:spPr/>
    </dgm:pt>
    <dgm:pt modelId="{34B5ED79-49BB-4BBE-97F1-F99B04D13560}" type="pres">
      <dgm:prSet presAssocID="{49772D64-4885-4C31-A5E4-7E2DF1A05C35}" presName="extraNode" presStyleLbl="node1" presStyleIdx="0" presStyleCnt="3"/>
      <dgm:spPr/>
    </dgm:pt>
    <dgm:pt modelId="{992ADC02-C9E3-49E5-B46C-767DCA37907F}" type="pres">
      <dgm:prSet presAssocID="{49772D64-4885-4C31-A5E4-7E2DF1A05C35}" presName="dstNode" presStyleLbl="node1" presStyleIdx="0" presStyleCnt="3"/>
      <dgm:spPr/>
    </dgm:pt>
    <dgm:pt modelId="{6B6AA48B-E217-4AB5-BAF5-5CD127D5292C}" type="pres">
      <dgm:prSet presAssocID="{DB0B3B17-C1D2-4D52-A2F7-1C6C14104544}" presName="text_1" presStyleLbl="node1" presStyleIdx="0" presStyleCnt="3">
        <dgm:presLayoutVars>
          <dgm:bulletEnabled val="1"/>
        </dgm:presLayoutVars>
      </dgm:prSet>
      <dgm:spPr/>
    </dgm:pt>
    <dgm:pt modelId="{12FE5711-E25C-42A2-8E5E-84D5E48497C0}" type="pres">
      <dgm:prSet presAssocID="{DB0B3B17-C1D2-4D52-A2F7-1C6C14104544}" presName="accent_1" presStyleCnt="0"/>
      <dgm:spPr/>
    </dgm:pt>
    <dgm:pt modelId="{02039781-4CBE-467D-893D-4989BD56A342}" type="pres">
      <dgm:prSet presAssocID="{DB0B3B17-C1D2-4D52-A2F7-1C6C14104544}" presName="accentRepeatNode" presStyleLbl="solidFgAcc1" presStyleIdx="0" presStyleCnt="3"/>
      <dgm:spPr/>
    </dgm:pt>
    <dgm:pt modelId="{7E3D2FE0-450F-4F45-8B19-CE8361845105}" type="pres">
      <dgm:prSet presAssocID="{875150B9-6E9F-413F-95B7-D88546ABBD9D}" presName="text_2" presStyleLbl="node1" presStyleIdx="1" presStyleCnt="3">
        <dgm:presLayoutVars>
          <dgm:bulletEnabled val="1"/>
        </dgm:presLayoutVars>
      </dgm:prSet>
      <dgm:spPr/>
    </dgm:pt>
    <dgm:pt modelId="{C783F059-01FD-46DF-AC20-BCF0F7729D3E}" type="pres">
      <dgm:prSet presAssocID="{875150B9-6E9F-413F-95B7-D88546ABBD9D}" presName="accent_2" presStyleCnt="0"/>
      <dgm:spPr/>
    </dgm:pt>
    <dgm:pt modelId="{D3D94BE2-B193-4913-82CE-ECE44CD2B833}" type="pres">
      <dgm:prSet presAssocID="{875150B9-6E9F-413F-95B7-D88546ABBD9D}" presName="accentRepeatNode" presStyleLbl="solidFgAcc1" presStyleIdx="1" presStyleCnt="3"/>
      <dgm:spPr/>
    </dgm:pt>
    <dgm:pt modelId="{86440F66-6ECF-4FFB-A865-95C0C8B29DDC}" type="pres">
      <dgm:prSet presAssocID="{F1890F5A-F6BA-4983-8E47-EA19547D4743}" presName="text_3" presStyleLbl="node1" presStyleIdx="2" presStyleCnt="3">
        <dgm:presLayoutVars>
          <dgm:bulletEnabled val="1"/>
        </dgm:presLayoutVars>
      </dgm:prSet>
      <dgm:spPr/>
    </dgm:pt>
    <dgm:pt modelId="{C9DA49E1-0781-4E2B-B6DC-A21A664F5ADA}" type="pres">
      <dgm:prSet presAssocID="{F1890F5A-F6BA-4983-8E47-EA19547D4743}" presName="accent_3" presStyleCnt="0"/>
      <dgm:spPr/>
    </dgm:pt>
    <dgm:pt modelId="{EC6DE12E-7816-4D81-931D-ED91B9FD7EDE}" type="pres">
      <dgm:prSet presAssocID="{F1890F5A-F6BA-4983-8E47-EA19547D4743}" presName="accentRepeatNode" presStyleLbl="solidFgAcc1" presStyleIdx="2" presStyleCnt="3"/>
      <dgm:spPr/>
    </dgm:pt>
  </dgm:ptLst>
  <dgm:cxnLst>
    <dgm:cxn modelId="{1E318549-19EC-43C8-A9E5-B978BDEF326A}" type="presOf" srcId="{1595FC75-E9D2-4A3A-B8D0-9AB41671BBD9}" destId="{3FC72F7B-C270-42EF-9007-CF1409E2CD58}" srcOrd="0" destOrd="0" presId="urn:microsoft.com/office/officeart/2008/layout/VerticalCurvedList"/>
    <dgm:cxn modelId="{DD70DB70-6281-4A8E-A595-1B62B9563946}" srcId="{49772D64-4885-4C31-A5E4-7E2DF1A05C35}" destId="{F1890F5A-F6BA-4983-8E47-EA19547D4743}" srcOrd="2" destOrd="0" parTransId="{EBA16868-D065-4C19-8393-CEBC6FDB8D90}" sibTransId="{14775661-CC1A-4832-BB40-55993C2D779E}"/>
    <dgm:cxn modelId="{82629F5A-CACE-46FC-AE39-1964F8E1D1DA}" srcId="{49772D64-4885-4C31-A5E4-7E2DF1A05C35}" destId="{875150B9-6E9F-413F-95B7-D88546ABBD9D}" srcOrd="1" destOrd="0" parTransId="{205A34F0-C90F-4397-B61A-9E0F95DD25A6}" sibTransId="{F51B280C-2CF6-4EBD-851F-9A3535937F8F}"/>
    <dgm:cxn modelId="{5ACF3685-5A70-4F10-8765-2957CB0D539B}" type="presOf" srcId="{49772D64-4885-4C31-A5E4-7E2DF1A05C35}" destId="{7A2004B5-2B99-46BB-9E02-B73E1342EE19}" srcOrd="0" destOrd="0" presId="urn:microsoft.com/office/officeart/2008/layout/VerticalCurvedList"/>
    <dgm:cxn modelId="{60A558B5-5428-4E7B-AAFE-EC960A086062}" type="presOf" srcId="{F1890F5A-F6BA-4983-8E47-EA19547D4743}" destId="{86440F66-6ECF-4FFB-A865-95C0C8B29DDC}" srcOrd="0" destOrd="0" presId="urn:microsoft.com/office/officeart/2008/layout/VerticalCurvedList"/>
    <dgm:cxn modelId="{1D7C0EC0-C472-47D7-8E9B-517C5484A636}" srcId="{49772D64-4885-4C31-A5E4-7E2DF1A05C35}" destId="{DB0B3B17-C1D2-4D52-A2F7-1C6C14104544}" srcOrd="0" destOrd="0" parTransId="{BCE540D5-9C58-4977-A49B-A3BBC69CB9A0}" sibTransId="{1595FC75-E9D2-4A3A-B8D0-9AB41671BBD9}"/>
    <dgm:cxn modelId="{4742F5C9-A7A5-449C-8998-8C3C9BD696C3}" type="presOf" srcId="{875150B9-6E9F-413F-95B7-D88546ABBD9D}" destId="{7E3D2FE0-450F-4F45-8B19-CE8361845105}" srcOrd="0" destOrd="0" presId="urn:microsoft.com/office/officeart/2008/layout/VerticalCurvedList"/>
    <dgm:cxn modelId="{2816D3CE-C867-40D1-8443-215A53F26330}" type="presOf" srcId="{DB0B3B17-C1D2-4D52-A2F7-1C6C14104544}" destId="{6B6AA48B-E217-4AB5-BAF5-5CD127D5292C}" srcOrd="0" destOrd="0" presId="urn:microsoft.com/office/officeart/2008/layout/VerticalCurvedList"/>
    <dgm:cxn modelId="{9C1B46FF-ADFE-4776-8B70-286D69470F7C}" type="presParOf" srcId="{7A2004B5-2B99-46BB-9E02-B73E1342EE19}" destId="{B1881A96-8871-4368-BFC8-198C5814791D}" srcOrd="0" destOrd="0" presId="urn:microsoft.com/office/officeart/2008/layout/VerticalCurvedList"/>
    <dgm:cxn modelId="{23C7F530-8E13-417B-8D17-11F2DD7C05C7}" type="presParOf" srcId="{B1881A96-8871-4368-BFC8-198C5814791D}" destId="{BC80A3A2-0866-4323-B475-2C874F96C007}" srcOrd="0" destOrd="0" presId="urn:microsoft.com/office/officeart/2008/layout/VerticalCurvedList"/>
    <dgm:cxn modelId="{A6CD7E6D-A66E-4E18-9E36-CB135E513D3C}" type="presParOf" srcId="{BC80A3A2-0866-4323-B475-2C874F96C007}" destId="{F17B37AB-7AAD-4D19-A8A5-D723B13BEAD1}" srcOrd="0" destOrd="0" presId="urn:microsoft.com/office/officeart/2008/layout/VerticalCurvedList"/>
    <dgm:cxn modelId="{1B8F3FA8-AE79-4A1C-876B-4AF1EDD40174}" type="presParOf" srcId="{BC80A3A2-0866-4323-B475-2C874F96C007}" destId="{3FC72F7B-C270-42EF-9007-CF1409E2CD58}" srcOrd="1" destOrd="0" presId="urn:microsoft.com/office/officeart/2008/layout/VerticalCurvedList"/>
    <dgm:cxn modelId="{3ED1B2C3-0E4A-4712-A474-A158AFE8A2CD}" type="presParOf" srcId="{BC80A3A2-0866-4323-B475-2C874F96C007}" destId="{34B5ED79-49BB-4BBE-97F1-F99B04D13560}" srcOrd="2" destOrd="0" presId="urn:microsoft.com/office/officeart/2008/layout/VerticalCurvedList"/>
    <dgm:cxn modelId="{33A1A0A4-7427-46B2-A132-FE73B37CB79C}" type="presParOf" srcId="{BC80A3A2-0866-4323-B475-2C874F96C007}" destId="{992ADC02-C9E3-49E5-B46C-767DCA37907F}" srcOrd="3" destOrd="0" presId="urn:microsoft.com/office/officeart/2008/layout/VerticalCurvedList"/>
    <dgm:cxn modelId="{55908965-2E6B-4794-8F0F-D26627B03147}" type="presParOf" srcId="{B1881A96-8871-4368-BFC8-198C5814791D}" destId="{6B6AA48B-E217-4AB5-BAF5-5CD127D5292C}" srcOrd="1" destOrd="0" presId="urn:microsoft.com/office/officeart/2008/layout/VerticalCurvedList"/>
    <dgm:cxn modelId="{20189D50-8D6D-4A77-804E-29D5BAECCBD8}" type="presParOf" srcId="{B1881A96-8871-4368-BFC8-198C5814791D}" destId="{12FE5711-E25C-42A2-8E5E-84D5E48497C0}" srcOrd="2" destOrd="0" presId="urn:microsoft.com/office/officeart/2008/layout/VerticalCurvedList"/>
    <dgm:cxn modelId="{3EFBC357-D00B-4AB8-8F98-7C7C2B58B586}" type="presParOf" srcId="{12FE5711-E25C-42A2-8E5E-84D5E48497C0}" destId="{02039781-4CBE-467D-893D-4989BD56A342}" srcOrd="0" destOrd="0" presId="urn:microsoft.com/office/officeart/2008/layout/VerticalCurvedList"/>
    <dgm:cxn modelId="{9D72BC7F-806D-440C-B2A9-6F5A180C66A6}" type="presParOf" srcId="{B1881A96-8871-4368-BFC8-198C5814791D}" destId="{7E3D2FE0-450F-4F45-8B19-CE8361845105}" srcOrd="3" destOrd="0" presId="urn:microsoft.com/office/officeart/2008/layout/VerticalCurvedList"/>
    <dgm:cxn modelId="{8F137B36-9E59-4777-88C9-33D10357DC1A}" type="presParOf" srcId="{B1881A96-8871-4368-BFC8-198C5814791D}" destId="{C783F059-01FD-46DF-AC20-BCF0F7729D3E}" srcOrd="4" destOrd="0" presId="urn:microsoft.com/office/officeart/2008/layout/VerticalCurvedList"/>
    <dgm:cxn modelId="{B509E1B3-957B-403F-9E34-B14BA3A568D2}" type="presParOf" srcId="{C783F059-01FD-46DF-AC20-BCF0F7729D3E}" destId="{D3D94BE2-B193-4913-82CE-ECE44CD2B833}" srcOrd="0" destOrd="0" presId="urn:microsoft.com/office/officeart/2008/layout/VerticalCurvedList"/>
    <dgm:cxn modelId="{A623C379-94F7-48A6-BAF5-6C5EEA79F32D}" type="presParOf" srcId="{B1881A96-8871-4368-BFC8-198C5814791D}" destId="{86440F66-6ECF-4FFB-A865-95C0C8B29DDC}" srcOrd="5" destOrd="0" presId="urn:microsoft.com/office/officeart/2008/layout/VerticalCurvedList"/>
    <dgm:cxn modelId="{AD77B29C-7156-4B5D-AF66-03C1EFEFFA4F}" type="presParOf" srcId="{B1881A96-8871-4368-BFC8-198C5814791D}" destId="{C9DA49E1-0781-4E2B-B6DC-A21A664F5ADA}" srcOrd="6" destOrd="0" presId="urn:microsoft.com/office/officeart/2008/layout/VerticalCurvedList"/>
    <dgm:cxn modelId="{1D2EC22C-A496-4B99-8FCD-E332C4F6054A}" type="presParOf" srcId="{C9DA49E1-0781-4E2B-B6DC-A21A664F5ADA}" destId="{EC6DE12E-7816-4D81-931D-ED91B9FD7ED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7385E9F-289F-454F-8235-8F5C3D5AB6DD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sv-SE"/>
        </a:p>
      </dgm:t>
    </dgm:pt>
    <dgm:pt modelId="{AA426526-08AB-48BD-8209-88F9B78C6C4F}">
      <dgm:prSet phldrT="[Text]"/>
      <dgm:spPr/>
      <dgm:t>
        <a:bodyPr/>
        <a:lstStyle/>
        <a:p>
          <a:r>
            <a:rPr lang="sv-SE" dirty="0"/>
            <a:t>Krav/förväntningar</a:t>
          </a:r>
        </a:p>
      </dgm:t>
    </dgm:pt>
    <dgm:pt modelId="{F640F106-C00F-4948-9F6B-E3349C5B5DDC}" type="parTrans" cxnId="{B26E0509-5A06-4B5C-A392-BF2DDD88E9DF}">
      <dgm:prSet/>
      <dgm:spPr/>
      <dgm:t>
        <a:bodyPr/>
        <a:lstStyle/>
        <a:p>
          <a:endParaRPr lang="sv-SE"/>
        </a:p>
      </dgm:t>
    </dgm:pt>
    <dgm:pt modelId="{FEA68FC6-CD73-46C5-8F2A-EE6CFD651A66}" type="sibTrans" cxnId="{B26E0509-5A06-4B5C-A392-BF2DDD88E9DF}">
      <dgm:prSet/>
      <dgm:spPr/>
      <dgm:t>
        <a:bodyPr/>
        <a:lstStyle/>
        <a:p>
          <a:endParaRPr lang="sv-SE"/>
        </a:p>
      </dgm:t>
    </dgm:pt>
    <dgm:pt modelId="{C18CD438-8D95-4687-8763-975A2283F3CC}">
      <dgm:prSet phldrT="[Text]"/>
      <dgm:spPr/>
      <dgm:t>
        <a:bodyPr/>
        <a:lstStyle/>
        <a:p>
          <a:r>
            <a:rPr lang="sv-SE" dirty="0"/>
            <a:t>Juridiska</a:t>
          </a:r>
        </a:p>
      </dgm:t>
    </dgm:pt>
    <dgm:pt modelId="{1E26B131-BB6E-485C-AA7B-55892AAC150B}" type="parTrans" cxnId="{7AA72EB4-7852-42FA-88FE-CE5FA1F7C67D}">
      <dgm:prSet/>
      <dgm:spPr/>
      <dgm:t>
        <a:bodyPr/>
        <a:lstStyle/>
        <a:p>
          <a:endParaRPr lang="sv-SE"/>
        </a:p>
      </dgm:t>
    </dgm:pt>
    <dgm:pt modelId="{1E403003-8CE6-4A00-81F6-271E2AC7C549}" type="sibTrans" cxnId="{7AA72EB4-7852-42FA-88FE-CE5FA1F7C67D}">
      <dgm:prSet/>
      <dgm:spPr/>
      <dgm:t>
        <a:bodyPr/>
        <a:lstStyle/>
        <a:p>
          <a:endParaRPr lang="sv-SE"/>
        </a:p>
      </dgm:t>
    </dgm:pt>
    <dgm:pt modelId="{9104186B-8629-4B14-84A1-6DF3DB83F57C}">
      <dgm:prSet phldrT="[Text]"/>
      <dgm:spPr/>
      <dgm:t>
        <a:bodyPr/>
        <a:lstStyle/>
        <a:p>
          <a:r>
            <a:rPr lang="sv-SE" dirty="0"/>
            <a:t>Harmoniera med kunskapsbaserad vård</a:t>
          </a:r>
        </a:p>
      </dgm:t>
    </dgm:pt>
    <dgm:pt modelId="{687AF9E7-8A00-496C-B3D7-63318513213B}" type="parTrans" cxnId="{E341FD79-1ACA-40E4-9A43-86411FAF97FC}">
      <dgm:prSet/>
      <dgm:spPr/>
      <dgm:t>
        <a:bodyPr/>
        <a:lstStyle/>
        <a:p>
          <a:endParaRPr lang="sv-SE"/>
        </a:p>
      </dgm:t>
    </dgm:pt>
    <dgm:pt modelId="{6AC22424-4EE4-4FF9-A084-57DE403791BB}" type="sibTrans" cxnId="{E341FD79-1ACA-40E4-9A43-86411FAF97FC}">
      <dgm:prSet/>
      <dgm:spPr/>
      <dgm:t>
        <a:bodyPr/>
        <a:lstStyle/>
        <a:p>
          <a:endParaRPr lang="sv-SE"/>
        </a:p>
      </dgm:t>
    </dgm:pt>
    <dgm:pt modelId="{D41221F7-2A02-4CFE-BAC0-B6B79BD9C47A}">
      <dgm:prSet phldrT="[Text]"/>
      <dgm:spPr/>
      <dgm:t>
        <a:bodyPr/>
        <a:lstStyle/>
        <a:p>
          <a:r>
            <a:rPr lang="sv-SE" dirty="0"/>
            <a:t>Vårddokumentations-systemen</a:t>
          </a:r>
        </a:p>
      </dgm:t>
    </dgm:pt>
    <dgm:pt modelId="{4BC3CA96-B4F9-4392-B3C5-CE6DA940A0D0}" type="parTrans" cxnId="{4A53B3AD-8BE5-4A3C-8186-5EF6B0D8B1A2}">
      <dgm:prSet/>
      <dgm:spPr/>
      <dgm:t>
        <a:bodyPr/>
        <a:lstStyle/>
        <a:p>
          <a:endParaRPr lang="sv-SE"/>
        </a:p>
      </dgm:t>
    </dgm:pt>
    <dgm:pt modelId="{700342F7-4A21-49A8-9F6A-BE9E6919F9A1}" type="sibTrans" cxnId="{4A53B3AD-8BE5-4A3C-8186-5EF6B0D8B1A2}">
      <dgm:prSet/>
      <dgm:spPr/>
      <dgm:t>
        <a:bodyPr/>
        <a:lstStyle/>
        <a:p>
          <a:endParaRPr lang="sv-SE"/>
        </a:p>
      </dgm:t>
    </dgm:pt>
    <dgm:pt modelId="{E506AB23-3286-4A66-A245-25C9E7ACCE96}" type="pres">
      <dgm:prSet presAssocID="{17385E9F-289F-454F-8235-8F5C3D5AB6DD}" presName="diagram" presStyleCnt="0">
        <dgm:presLayoutVars>
          <dgm:dir/>
          <dgm:resizeHandles val="exact"/>
        </dgm:presLayoutVars>
      </dgm:prSet>
      <dgm:spPr/>
    </dgm:pt>
    <dgm:pt modelId="{CDAF00D5-0105-4F8C-9ED2-4A5ABE793184}" type="pres">
      <dgm:prSet presAssocID="{AA426526-08AB-48BD-8209-88F9B78C6C4F}" presName="node" presStyleLbl="node1" presStyleIdx="0" presStyleCnt="4">
        <dgm:presLayoutVars>
          <dgm:bulletEnabled val="1"/>
        </dgm:presLayoutVars>
      </dgm:prSet>
      <dgm:spPr/>
    </dgm:pt>
    <dgm:pt modelId="{52540D31-3171-4D6B-90CA-5E7177608AFF}" type="pres">
      <dgm:prSet presAssocID="{FEA68FC6-CD73-46C5-8F2A-EE6CFD651A66}" presName="sibTrans" presStyleCnt="0"/>
      <dgm:spPr/>
    </dgm:pt>
    <dgm:pt modelId="{281F5019-D4D2-4AB5-96CA-3A70D7A2BF7A}" type="pres">
      <dgm:prSet presAssocID="{C18CD438-8D95-4687-8763-975A2283F3CC}" presName="node" presStyleLbl="node1" presStyleIdx="1" presStyleCnt="4">
        <dgm:presLayoutVars>
          <dgm:bulletEnabled val="1"/>
        </dgm:presLayoutVars>
      </dgm:prSet>
      <dgm:spPr/>
    </dgm:pt>
    <dgm:pt modelId="{4746FC5A-754B-40BD-823B-A42CBA881900}" type="pres">
      <dgm:prSet presAssocID="{1E403003-8CE6-4A00-81F6-271E2AC7C549}" presName="sibTrans" presStyleCnt="0"/>
      <dgm:spPr/>
    </dgm:pt>
    <dgm:pt modelId="{973B6F38-5646-4284-96E0-E818DE81C14D}" type="pres">
      <dgm:prSet presAssocID="{9104186B-8629-4B14-84A1-6DF3DB83F57C}" presName="node" presStyleLbl="node1" presStyleIdx="2" presStyleCnt="4">
        <dgm:presLayoutVars>
          <dgm:bulletEnabled val="1"/>
        </dgm:presLayoutVars>
      </dgm:prSet>
      <dgm:spPr/>
    </dgm:pt>
    <dgm:pt modelId="{076E52F4-0805-4100-95A6-5806D425C7D0}" type="pres">
      <dgm:prSet presAssocID="{6AC22424-4EE4-4FF9-A084-57DE403791BB}" presName="sibTrans" presStyleCnt="0"/>
      <dgm:spPr/>
    </dgm:pt>
    <dgm:pt modelId="{D7E86313-BB84-42E5-A520-E34A0FE73546}" type="pres">
      <dgm:prSet presAssocID="{D41221F7-2A02-4CFE-BAC0-B6B79BD9C47A}" presName="node" presStyleLbl="node1" presStyleIdx="3" presStyleCnt="4">
        <dgm:presLayoutVars>
          <dgm:bulletEnabled val="1"/>
        </dgm:presLayoutVars>
      </dgm:prSet>
      <dgm:spPr/>
    </dgm:pt>
  </dgm:ptLst>
  <dgm:cxnLst>
    <dgm:cxn modelId="{B26E0509-5A06-4B5C-A392-BF2DDD88E9DF}" srcId="{17385E9F-289F-454F-8235-8F5C3D5AB6DD}" destId="{AA426526-08AB-48BD-8209-88F9B78C6C4F}" srcOrd="0" destOrd="0" parTransId="{F640F106-C00F-4948-9F6B-E3349C5B5DDC}" sibTransId="{FEA68FC6-CD73-46C5-8F2A-EE6CFD651A66}"/>
    <dgm:cxn modelId="{FFEE3A1A-5572-4588-848A-29422C424BDC}" type="presOf" srcId="{D41221F7-2A02-4CFE-BAC0-B6B79BD9C47A}" destId="{D7E86313-BB84-42E5-A520-E34A0FE73546}" srcOrd="0" destOrd="0" presId="urn:microsoft.com/office/officeart/2005/8/layout/default"/>
    <dgm:cxn modelId="{E3783E31-0BD7-4FB3-93F1-69270185EA4E}" type="presOf" srcId="{9104186B-8629-4B14-84A1-6DF3DB83F57C}" destId="{973B6F38-5646-4284-96E0-E818DE81C14D}" srcOrd="0" destOrd="0" presId="urn:microsoft.com/office/officeart/2005/8/layout/default"/>
    <dgm:cxn modelId="{82BCFF42-1BA0-40A5-BA72-24160F47F51F}" type="presOf" srcId="{17385E9F-289F-454F-8235-8F5C3D5AB6DD}" destId="{E506AB23-3286-4A66-A245-25C9E7ACCE96}" srcOrd="0" destOrd="0" presId="urn:microsoft.com/office/officeart/2005/8/layout/default"/>
    <dgm:cxn modelId="{E341FD79-1ACA-40E4-9A43-86411FAF97FC}" srcId="{17385E9F-289F-454F-8235-8F5C3D5AB6DD}" destId="{9104186B-8629-4B14-84A1-6DF3DB83F57C}" srcOrd="2" destOrd="0" parTransId="{687AF9E7-8A00-496C-B3D7-63318513213B}" sibTransId="{6AC22424-4EE4-4FF9-A084-57DE403791BB}"/>
    <dgm:cxn modelId="{D5EAC782-08EB-45BF-AF79-11376058D841}" type="presOf" srcId="{AA426526-08AB-48BD-8209-88F9B78C6C4F}" destId="{CDAF00D5-0105-4F8C-9ED2-4A5ABE793184}" srcOrd="0" destOrd="0" presId="urn:microsoft.com/office/officeart/2005/8/layout/default"/>
    <dgm:cxn modelId="{4A53B3AD-8BE5-4A3C-8186-5EF6B0D8B1A2}" srcId="{17385E9F-289F-454F-8235-8F5C3D5AB6DD}" destId="{D41221F7-2A02-4CFE-BAC0-B6B79BD9C47A}" srcOrd="3" destOrd="0" parTransId="{4BC3CA96-B4F9-4392-B3C5-CE6DA940A0D0}" sibTransId="{700342F7-4A21-49A8-9F6A-BE9E6919F9A1}"/>
    <dgm:cxn modelId="{7AA72EB4-7852-42FA-88FE-CE5FA1F7C67D}" srcId="{17385E9F-289F-454F-8235-8F5C3D5AB6DD}" destId="{C18CD438-8D95-4687-8763-975A2283F3CC}" srcOrd="1" destOrd="0" parTransId="{1E26B131-BB6E-485C-AA7B-55892AAC150B}" sibTransId="{1E403003-8CE6-4A00-81F6-271E2AC7C549}"/>
    <dgm:cxn modelId="{39A0C2F8-D880-402F-BDF6-DA051FE38C7F}" type="presOf" srcId="{C18CD438-8D95-4687-8763-975A2283F3CC}" destId="{281F5019-D4D2-4AB5-96CA-3A70D7A2BF7A}" srcOrd="0" destOrd="0" presId="urn:microsoft.com/office/officeart/2005/8/layout/default"/>
    <dgm:cxn modelId="{FF688697-2F8B-4696-AE63-D94362699C1B}" type="presParOf" srcId="{E506AB23-3286-4A66-A245-25C9E7ACCE96}" destId="{CDAF00D5-0105-4F8C-9ED2-4A5ABE793184}" srcOrd="0" destOrd="0" presId="urn:microsoft.com/office/officeart/2005/8/layout/default"/>
    <dgm:cxn modelId="{E8C8C88F-6F26-4C10-8FBF-7D0904720169}" type="presParOf" srcId="{E506AB23-3286-4A66-A245-25C9E7ACCE96}" destId="{52540D31-3171-4D6B-90CA-5E7177608AFF}" srcOrd="1" destOrd="0" presId="urn:microsoft.com/office/officeart/2005/8/layout/default"/>
    <dgm:cxn modelId="{8525637C-9963-4B13-A2B9-64F8E20F55AC}" type="presParOf" srcId="{E506AB23-3286-4A66-A245-25C9E7ACCE96}" destId="{281F5019-D4D2-4AB5-96CA-3A70D7A2BF7A}" srcOrd="2" destOrd="0" presId="urn:microsoft.com/office/officeart/2005/8/layout/default"/>
    <dgm:cxn modelId="{E5C56E04-3298-4FC7-8EA9-4134E9E0E56E}" type="presParOf" srcId="{E506AB23-3286-4A66-A245-25C9E7ACCE96}" destId="{4746FC5A-754B-40BD-823B-A42CBA881900}" srcOrd="3" destOrd="0" presId="urn:microsoft.com/office/officeart/2005/8/layout/default"/>
    <dgm:cxn modelId="{690AF855-FF25-4E52-872D-BA534D31036A}" type="presParOf" srcId="{E506AB23-3286-4A66-A245-25C9E7ACCE96}" destId="{973B6F38-5646-4284-96E0-E818DE81C14D}" srcOrd="4" destOrd="0" presId="urn:microsoft.com/office/officeart/2005/8/layout/default"/>
    <dgm:cxn modelId="{EC86B9B7-84AD-4BC0-A285-8ECFC362F74E}" type="presParOf" srcId="{E506AB23-3286-4A66-A245-25C9E7ACCE96}" destId="{076E52F4-0805-4100-95A6-5806D425C7D0}" srcOrd="5" destOrd="0" presId="urn:microsoft.com/office/officeart/2005/8/layout/default"/>
    <dgm:cxn modelId="{36D24854-68F3-467F-9E5E-A3BDD0D78F8C}" type="presParOf" srcId="{E506AB23-3286-4A66-A245-25C9E7ACCE96}" destId="{D7E86313-BB84-42E5-A520-E34A0FE735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183C1B0-020B-44E7-82F9-CFBFF0312227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47DB5635-3387-4D52-9D81-601221B8C739}">
      <dgm:prSet phldrT="[Text]"/>
      <dgm:spPr/>
      <dgm:t>
        <a:bodyPr/>
        <a:lstStyle/>
        <a:p>
          <a:r>
            <a:rPr lang="sv-SE" dirty="0"/>
            <a:t>Många idéer</a:t>
          </a:r>
        </a:p>
      </dgm:t>
    </dgm:pt>
    <dgm:pt modelId="{0310A211-11A8-42F6-A3C1-94A18898CEA8}" type="parTrans" cxnId="{421A936E-D784-4D2F-A6B6-833DA32D0DE4}">
      <dgm:prSet/>
      <dgm:spPr/>
      <dgm:t>
        <a:bodyPr/>
        <a:lstStyle/>
        <a:p>
          <a:endParaRPr lang="sv-SE"/>
        </a:p>
      </dgm:t>
    </dgm:pt>
    <dgm:pt modelId="{904A0611-3E0F-48DD-B5D7-E0589ACDD513}" type="sibTrans" cxnId="{421A936E-D784-4D2F-A6B6-833DA32D0DE4}">
      <dgm:prSet/>
      <dgm:spPr/>
      <dgm:t>
        <a:bodyPr/>
        <a:lstStyle/>
        <a:p>
          <a:endParaRPr lang="sv-SE"/>
        </a:p>
      </dgm:t>
    </dgm:pt>
    <dgm:pt modelId="{B614E3C6-B783-4274-9328-191E916B2C07}">
      <dgm:prSet phldrT="[Text]"/>
      <dgm:spPr/>
      <dgm:t>
        <a:bodyPr/>
        <a:lstStyle/>
        <a:p>
          <a:r>
            <a:rPr lang="sv-SE" dirty="0"/>
            <a:t>Begränsade resurser</a:t>
          </a:r>
        </a:p>
      </dgm:t>
    </dgm:pt>
    <dgm:pt modelId="{6EBE2577-722E-4B31-9020-D5117657B249}" type="parTrans" cxnId="{805BC0B5-C59A-4878-B340-E36ECB1F9C12}">
      <dgm:prSet/>
      <dgm:spPr/>
      <dgm:t>
        <a:bodyPr/>
        <a:lstStyle/>
        <a:p>
          <a:endParaRPr lang="sv-SE"/>
        </a:p>
      </dgm:t>
    </dgm:pt>
    <dgm:pt modelId="{874AED8D-CF56-4F7F-AC49-F221BD58E451}" type="sibTrans" cxnId="{805BC0B5-C59A-4878-B340-E36ECB1F9C12}">
      <dgm:prSet/>
      <dgm:spPr/>
      <dgm:t>
        <a:bodyPr/>
        <a:lstStyle/>
        <a:p>
          <a:endParaRPr lang="sv-SE"/>
        </a:p>
      </dgm:t>
    </dgm:pt>
    <dgm:pt modelId="{43E5949C-48D2-4C6D-BCBD-AEC7860A7D8D}" type="pres">
      <dgm:prSet presAssocID="{A183C1B0-020B-44E7-82F9-CFBFF0312227}" presName="Name0" presStyleCnt="0">
        <dgm:presLayoutVars>
          <dgm:dir/>
          <dgm:animLvl val="lvl"/>
          <dgm:resizeHandles val="exact"/>
        </dgm:presLayoutVars>
      </dgm:prSet>
      <dgm:spPr/>
    </dgm:pt>
    <dgm:pt modelId="{CF64489D-CF71-4E9C-AB06-B01ADE0F00D9}" type="pres">
      <dgm:prSet presAssocID="{A183C1B0-020B-44E7-82F9-CFBFF0312227}" presName="dummy" presStyleCnt="0"/>
      <dgm:spPr/>
    </dgm:pt>
    <dgm:pt modelId="{BCE3DA1E-722D-40E8-981D-DE091033CD8D}" type="pres">
      <dgm:prSet presAssocID="{A183C1B0-020B-44E7-82F9-CFBFF0312227}" presName="linH" presStyleCnt="0"/>
      <dgm:spPr/>
    </dgm:pt>
    <dgm:pt modelId="{E4266866-53C6-46DF-8D25-1947B1FB662A}" type="pres">
      <dgm:prSet presAssocID="{A183C1B0-020B-44E7-82F9-CFBFF0312227}" presName="padding1" presStyleCnt="0"/>
      <dgm:spPr/>
    </dgm:pt>
    <dgm:pt modelId="{AE72C3D4-E30A-46D2-8D62-2636F4CC2F03}" type="pres">
      <dgm:prSet presAssocID="{47DB5635-3387-4D52-9D81-601221B8C739}" presName="linV" presStyleCnt="0"/>
      <dgm:spPr/>
    </dgm:pt>
    <dgm:pt modelId="{9CD445DB-71EA-47CE-976D-B6982EB11543}" type="pres">
      <dgm:prSet presAssocID="{47DB5635-3387-4D52-9D81-601221B8C739}" presName="spVertical1" presStyleCnt="0"/>
      <dgm:spPr/>
    </dgm:pt>
    <dgm:pt modelId="{3CD3D6AE-ABBC-4705-A1D1-FA6435D71DFA}" type="pres">
      <dgm:prSet presAssocID="{47DB5635-3387-4D52-9D81-601221B8C739}" presName="parTx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C2ED8203-45DF-4960-849B-E7CE66684D3A}" type="pres">
      <dgm:prSet presAssocID="{47DB5635-3387-4D52-9D81-601221B8C739}" presName="spVertical2" presStyleCnt="0"/>
      <dgm:spPr/>
    </dgm:pt>
    <dgm:pt modelId="{D5D52834-0530-4020-8301-FF4E81241C85}" type="pres">
      <dgm:prSet presAssocID="{47DB5635-3387-4D52-9D81-601221B8C739}" presName="spVertical3" presStyleCnt="0"/>
      <dgm:spPr/>
    </dgm:pt>
    <dgm:pt modelId="{48680F33-35CB-416C-BF14-A63A3CFF24E7}" type="pres">
      <dgm:prSet presAssocID="{904A0611-3E0F-48DD-B5D7-E0589ACDD513}" presName="space" presStyleCnt="0"/>
      <dgm:spPr/>
    </dgm:pt>
    <dgm:pt modelId="{AD05926A-4E33-4B1C-BE0E-5D01B4F40295}" type="pres">
      <dgm:prSet presAssocID="{B614E3C6-B783-4274-9328-191E916B2C07}" presName="linV" presStyleCnt="0"/>
      <dgm:spPr/>
    </dgm:pt>
    <dgm:pt modelId="{A614C3D8-FC65-4256-AA98-99FCEF317C3E}" type="pres">
      <dgm:prSet presAssocID="{B614E3C6-B783-4274-9328-191E916B2C07}" presName="spVertical1" presStyleCnt="0"/>
      <dgm:spPr/>
    </dgm:pt>
    <dgm:pt modelId="{FAA09C5B-A1D0-4E25-BFBB-DD8CE975AFE9}" type="pres">
      <dgm:prSet presAssocID="{B614E3C6-B783-4274-9328-191E916B2C07}" presName="parTx" presStyleLbl="revTx" presStyleIdx="1" presStyleCnt="2" custAng="0">
        <dgm:presLayoutVars>
          <dgm:chMax val="0"/>
          <dgm:chPref val="0"/>
          <dgm:bulletEnabled val="1"/>
        </dgm:presLayoutVars>
      </dgm:prSet>
      <dgm:spPr/>
    </dgm:pt>
    <dgm:pt modelId="{4B651CB2-3D45-4896-8B33-E1019DD99D22}" type="pres">
      <dgm:prSet presAssocID="{B614E3C6-B783-4274-9328-191E916B2C07}" presName="spVertical2" presStyleCnt="0"/>
      <dgm:spPr/>
    </dgm:pt>
    <dgm:pt modelId="{1FA3AF6B-AC02-4748-85CD-79D90981E6B1}" type="pres">
      <dgm:prSet presAssocID="{B614E3C6-B783-4274-9328-191E916B2C07}" presName="spVertical3" presStyleCnt="0"/>
      <dgm:spPr/>
    </dgm:pt>
    <dgm:pt modelId="{0FA6D6C8-C10F-42D8-9594-43486EED585E}" type="pres">
      <dgm:prSet presAssocID="{A183C1B0-020B-44E7-82F9-CFBFF0312227}" presName="padding2" presStyleCnt="0"/>
      <dgm:spPr/>
    </dgm:pt>
    <dgm:pt modelId="{7B1A72FB-6443-4F76-9BE1-AEC6072A0AFC}" type="pres">
      <dgm:prSet presAssocID="{A183C1B0-020B-44E7-82F9-CFBFF0312227}" presName="negArrow" presStyleCnt="0"/>
      <dgm:spPr/>
    </dgm:pt>
    <dgm:pt modelId="{67E78628-C2DD-4FDE-AE09-91BA734506B9}" type="pres">
      <dgm:prSet presAssocID="{A183C1B0-020B-44E7-82F9-CFBFF0312227}" presName="backgroundArrow" presStyleLbl="node1" presStyleIdx="0" presStyleCnt="1"/>
      <dgm:spPr>
        <a:solidFill>
          <a:srgbClr val="92D050"/>
        </a:solidFill>
      </dgm:spPr>
    </dgm:pt>
  </dgm:ptLst>
  <dgm:cxnLst>
    <dgm:cxn modelId="{08E7EB43-F1BB-46C1-B225-679B124A344E}" type="presOf" srcId="{B614E3C6-B783-4274-9328-191E916B2C07}" destId="{FAA09C5B-A1D0-4E25-BFBB-DD8CE975AFE9}" srcOrd="0" destOrd="0" presId="urn:microsoft.com/office/officeart/2005/8/layout/hProcess3"/>
    <dgm:cxn modelId="{421A936E-D784-4D2F-A6B6-833DA32D0DE4}" srcId="{A183C1B0-020B-44E7-82F9-CFBFF0312227}" destId="{47DB5635-3387-4D52-9D81-601221B8C739}" srcOrd="0" destOrd="0" parTransId="{0310A211-11A8-42F6-A3C1-94A18898CEA8}" sibTransId="{904A0611-3E0F-48DD-B5D7-E0589ACDD513}"/>
    <dgm:cxn modelId="{805BC0B5-C59A-4878-B340-E36ECB1F9C12}" srcId="{A183C1B0-020B-44E7-82F9-CFBFF0312227}" destId="{B614E3C6-B783-4274-9328-191E916B2C07}" srcOrd="1" destOrd="0" parTransId="{6EBE2577-722E-4B31-9020-D5117657B249}" sibTransId="{874AED8D-CF56-4F7F-AC49-F221BD58E451}"/>
    <dgm:cxn modelId="{A889C3D2-A188-456D-B98A-48A1AE66E43E}" type="presOf" srcId="{A183C1B0-020B-44E7-82F9-CFBFF0312227}" destId="{43E5949C-48D2-4C6D-BCBD-AEC7860A7D8D}" srcOrd="0" destOrd="0" presId="urn:microsoft.com/office/officeart/2005/8/layout/hProcess3"/>
    <dgm:cxn modelId="{5B67E2F1-EADA-4215-9E66-D685367527EE}" type="presOf" srcId="{47DB5635-3387-4D52-9D81-601221B8C739}" destId="{3CD3D6AE-ABBC-4705-A1D1-FA6435D71DFA}" srcOrd="0" destOrd="0" presId="urn:microsoft.com/office/officeart/2005/8/layout/hProcess3"/>
    <dgm:cxn modelId="{81BE24C3-03F3-41E2-8C7C-DF04E09DE8FD}" type="presParOf" srcId="{43E5949C-48D2-4C6D-BCBD-AEC7860A7D8D}" destId="{CF64489D-CF71-4E9C-AB06-B01ADE0F00D9}" srcOrd="0" destOrd="0" presId="urn:microsoft.com/office/officeart/2005/8/layout/hProcess3"/>
    <dgm:cxn modelId="{A0B0F9ED-A847-466C-A962-2658877799DB}" type="presParOf" srcId="{43E5949C-48D2-4C6D-BCBD-AEC7860A7D8D}" destId="{BCE3DA1E-722D-40E8-981D-DE091033CD8D}" srcOrd="1" destOrd="0" presId="urn:microsoft.com/office/officeart/2005/8/layout/hProcess3"/>
    <dgm:cxn modelId="{4BA55276-E4BB-4EBC-A0F5-92B2426E68DE}" type="presParOf" srcId="{BCE3DA1E-722D-40E8-981D-DE091033CD8D}" destId="{E4266866-53C6-46DF-8D25-1947B1FB662A}" srcOrd="0" destOrd="0" presId="urn:microsoft.com/office/officeart/2005/8/layout/hProcess3"/>
    <dgm:cxn modelId="{B2491065-3E26-4D66-B723-623E83BFC1FD}" type="presParOf" srcId="{BCE3DA1E-722D-40E8-981D-DE091033CD8D}" destId="{AE72C3D4-E30A-46D2-8D62-2636F4CC2F03}" srcOrd="1" destOrd="0" presId="urn:microsoft.com/office/officeart/2005/8/layout/hProcess3"/>
    <dgm:cxn modelId="{62DACAC8-4F42-42DF-9491-55B4DE9E2BF6}" type="presParOf" srcId="{AE72C3D4-E30A-46D2-8D62-2636F4CC2F03}" destId="{9CD445DB-71EA-47CE-976D-B6982EB11543}" srcOrd="0" destOrd="0" presId="urn:microsoft.com/office/officeart/2005/8/layout/hProcess3"/>
    <dgm:cxn modelId="{009BCDDF-E216-4B92-82FB-60EBD7C63626}" type="presParOf" srcId="{AE72C3D4-E30A-46D2-8D62-2636F4CC2F03}" destId="{3CD3D6AE-ABBC-4705-A1D1-FA6435D71DFA}" srcOrd="1" destOrd="0" presId="urn:microsoft.com/office/officeart/2005/8/layout/hProcess3"/>
    <dgm:cxn modelId="{5CC6CF47-B56C-443B-9A32-8BEBED4D4E49}" type="presParOf" srcId="{AE72C3D4-E30A-46D2-8D62-2636F4CC2F03}" destId="{C2ED8203-45DF-4960-849B-E7CE66684D3A}" srcOrd="2" destOrd="0" presId="urn:microsoft.com/office/officeart/2005/8/layout/hProcess3"/>
    <dgm:cxn modelId="{8A09F73D-9284-4F4E-B53A-576DA7615C64}" type="presParOf" srcId="{AE72C3D4-E30A-46D2-8D62-2636F4CC2F03}" destId="{D5D52834-0530-4020-8301-FF4E81241C85}" srcOrd="3" destOrd="0" presId="urn:microsoft.com/office/officeart/2005/8/layout/hProcess3"/>
    <dgm:cxn modelId="{BB3BEF0C-4D33-4978-A979-290F285574F6}" type="presParOf" srcId="{BCE3DA1E-722D-40E8-981D-DE091033CD8D}" destId="{48680F33-35CB-416C-BF14-A63A3CFF24E7}" srcOrd="2" destOrd="0" presId="urn:microsoft.com/office/officeart/2005/8/layout/hProcess3"/>
    <dgm:cxn modelId="{D51E4CC5-EF61-4BF9-852B-6BB051375D30}" type="presParOf" srcId="{BCE3DA1E-722D-40E8-981D-DE091033CD8D}" destId="{AD05926A-4E33-4B1C-BE0E-5D01B4F40295}" srcOrd="3" destOrd="0" presId="urn:microsoft.com/office/officeart/2005/8/layout/hProcess3"/>
    <dgm:cxn modelId="{C32D801F-26DD-4696-9373-41834850F0FC}" type="presParOf" srcId="{AD05926A-4E33-4B1C-BE0E-5D01B4F40295}" destId="{A614C3D8-FC65-4256-AA98-99FCEF317C3E}" srcOrd="0" destOrd="0" presId="urn:microsoft.com/office/officeart/2005/8/layout/hProcess3"/>
    <dgm:cxn modelId="{AE5C1AFF-BC66-4B59-B597-EF1613F89296}" type="presParOf" srcId="{AD05926A-4E33-4B1C-BE0E-5D01B4F40295}" destId="{FAA09C5B-A1D0-4E25-BFBB-DD8CE975AFE9}" srcOrd="1" destOrd="0" presId="urn:microsoft.com/office/officeart/2005/8/layout/hProcess3"/>
    <dgm:cxn modelId="{8D60A6E8-E826-406D-BBE4-CEF35095642C}" type="presParOf" srcId="{AD05926A-4E33-4B1C-BE0E-5D01B4F40295}" destId="{4B651CB2-3D45-4896-8B33-E1019DD99D22}" srcOrd="2" destOrd="0" presId="urn:microsoft.com/office/officeart/2005/8/layout/hProcess3"/>
    <dgm:cxn modelId="{6C5AE9F8-C39F-4546-8D59-2156A9213E60}" type="presParOf" srcId="{AD05926A-4E33-4B1C-BE0E-5D01B4F40295}" destId="{1FA3AF6B-AC02-4748-85CD-79D90981E6B1}" srcOrd="3" destOrd="0" presId="urn:microsoft.com/office/officeart/2005/8/layout/hProcess3"/>
    <dgm:cxn modelId="{BFEBE511-7B48-43B1-B08B-0DCC04061997}" type="presParOf" srcId="{BCE3DA1E-722D-40E8-981D-DE091033CD8D}" destId="{0FA6D6C8-C10F-42D8-9594-43486EED585E}" srcOrd="4" destOrd="0" presId="urn:microsoft.com/office/officeart/2005/8/layout/hProcess3"/>
    <dgm:cxn modelId="{83A6C9AA-7D1F-4F1D-8421-C3950C35946E}" type="presParOf" srcId="{BCE3DA1E-722D-40E8-981D-DE091033CD8D}" destId="{7B1A72FB-6443-4F76-9BE1-AEC6072A0AFC}" srcOrd="5" destOrd="0" presId="urn:microsoft.com/office/officeart/2005/8/layout/hProcess3"/>
    <dgm:cxn modelId="{81FF329A-9C5D-4763-8DBB-91AC65582E4F}" type="presParOf" srcId="{BCE3DA1E-722D-40E8-981D-DE091033CD8D}" destId="{67E78628-C2DD-4FDE-AE09-91BA734506B9}" srcOrd="6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51A540-F13F-4C83-BF00-86826B8BDDF1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4500" kern="1200" dirty="0"/>
            <a:t>Statistiker</a:t>
          </a:r>
        </a:p>
      </dsp:txBody>
      <dsp:txXfrm>
        <a:off x="1748064" y="2975"/>
        <a:ext cx="3342605" cy="2005563"/>
      </dsp:txXfrm>
    </dsp:sp>
    <dsp:sp modelId="{35811162-5E73-4925-B16C-FC46DF89AB12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4500" kern="1200" dirty="0"/>
            <a:t>Prolaps</a:t>
          </a:r>
        </a:p>
      </dsp:txBody>
      <dsp:txXfrm>
        <a:off x="5424930" y="2975"/>
        <a:ext cx="3342605" cy="2005563"/>
      </dsp:txXfrm>
    </dsp:sp>
    <dsp:sp modelId="{5D3AD1E0-3050-4F63-8955-38F88A5F6C5F}">
      <dsp:nvSpPr>
        <dsp:cNvPr id="0" name=""/>
        <dsp:cNvSpPr/>
      </dsp:nvSpPr>
      <dsp:spPr>
        <a:xfrm>
          <a:off x="3586497" y="2342799"/>
          <a:ext cx="3342605" cy="2005563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4500" kern="1200" dirty="0"/>
            <a:t>Hysteroskopi</a:t>
          </a:r>
        </a:p>
      </dsp:txBody>
      <dsp:txXfrm>
        <a:off x="3586497" y="2342799"/>
        <a:ext cx="3342605" cy="20055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7C23B9-9155-45CD-9E8F-3413A35F34A6}">
      <dsp:nvSpPr>
        <dsp:cNvPr id="0" name=""/>
        <dsp:cNvSpPr/>
      </dsp:nvSpPr>
      <dsp:spPr>
        <a:xfrm>
          <a:off x="-3378535" y="-519574"/>
          <a:ext cx="4028533" cy="4028533"/>
        </a:xfrm>
        <a:prstGeom prst="blockArc">
          <a:avLst>
            <a:gd name="adj1" fmla="val 18900000"/>
            <a:gd name="adj2" fmla="val 2700000"/>
            <a:gd name="adj3" fmla="val 536"/>
          </a:avLst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96BDCE-F73D-438F-BA97-D716CE836287}">
      <dsp:nvSpPr>
        <dsp:cNvPr id="0" name=""/>
        <dsp:cNvSpPr/>
      </dsp:nvSpPr>
      <dsp:spPr>
        <a:xfrm>
          <a:off x="417965" y="298938"/>
          <a:ext cx="9473265" cy="59787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4565" tIns="78740" rIns="78740" bIns="7874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100" kern="1200" dirty="0"/>
            <a:t>Modernisering enkäter</a:t>
          </a:r>
        </a:p>
      </dsp:txBody>
      <dsp:txXfrm>
        <a:off x="417965" y="298938"/>
        <a:ext cx="9473265" cy="597877"/>
      </dsp:txXfrm>
    </dsp:sp>
    <dsp:sp modelId="{D910AA09-B168-498D-91C9-0F21557952E8}">
      <dsp:nvSpPr>
        <dsp:cNvPr id="0" name=""/>
        <dsp:cNvSpPr/>
      </dsp:nvSpPr>
      <dsp:spPr>
        <a:xfrm>
          <a:off x="44292" y="224203"/>
          <a:ext cx="747346" cy="7473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9C8406-580F-41F1-BE23-2C7608D753B6}">
      <dsp:nvSpPr>
        <dsp:cNvPr id="0" name=""/>
        <dsp:cNvSpPr/>
      </dsp:nvSpPr>
      <dsp:spPr>
        <a:xfrm>
          <a:off x="635294" y="1195754"/>
          <a:ext cx="9255937" cy="597877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4565" tIns="78740" rIns="78740" bIns="7874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100" kern="1200" dirty="0"/>
            <a:t>Utdata</a:t>
          </a:r>
        </a:p>
      </dsp:txBody>
      <dsp:txXfrm>
        <a:off x="635294" y="1195754"/>
        <a:ext cx="9255937" cy="597877"/>
      </dsp:txXfrm>
    </dsp:sp>
    <dsp:sp modelId="{0C4F1F15-965D-40B8-8CCA-0D3141472CC8}">
      <dsp:nvSpPr>
        <dsp:cNvPr id="0" name=""/>
        <dsp:cNvSpPr/>
      </dsp:nvSpPr>
      <dsp:spPr>
        <a:xfrm>
          <a:off x="261621" y="1121019"/>
          <a:ext cx="747346" cy="7473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311980-9E2D-4EEE-A562-6827D0B4FE8E}">
      <dsp:nvSpPr>
        <dsp:cNvPr id="0" name=""/>
        <dsp:cNvSpPr/>
      </dsp:nvSpPr>
      <dsp:spPr>
        <a:xfrm>
          <a:off x="417965" y="2092569"/>
          <a:ext cx="9473265" cy="597877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4565" tIns="78740" rIns="78740" bIns="7874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100" kern="1200" dirty="0"/>
            <a:t>Ny logga</a:t>
          </a:r>
        </a:p>
      </dsp:txBody>
      <dsp:txXfrm>
        <a:off x="417965" y="2092569"/>
        <a:ext cx="9473265" cy="597877"/>
      </dsp:txXfrm>
    </dsp:sp>
    <dsp:sp modelId="{101C7CC1-3F47-4992-96AE-EF85D40D96CF}">
      <dsp:nvSpPr>
        <dsp:cNvPr id="0" name=""/>
        <dsp:cNvSpPr/>
      </dsp:nvSpPr>
      <dsp:spPr>
        <a:xfrm>
          <a:off x="44292" y="2017834"/>
          <a:ext cx="747346" cy="7473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C72F7B-C270-42EF-9007-CF1409E2CD58}">
      <dsp:nvSpPr>
        <dsp:cNvPr id="0" name=""/>
        <dsp:cNvSpPr/>
      </dsp:nvSpPr>
      <dsp:spPr>
        <a:xfrm>
          <a:off x="-3702242" y="-568786"/>
          <a:ext cx="4413073" cy="4413073"/>
        </a:xfrm>
        <a:prstGeom prst="blockArc">
          <a:avLst>
            <a:gd name="adj1" fmla="val 18900000"/>
            <a:gd name="adj2" fmla="val 2700000"/>
            <a:gd name="adj3" fmla="val 489"/>
          </a:avLst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6AA48B-E217-4AB5-BAF5-5CD127D5292C}">
      <dsp:nvSpPr>
        <dsp:cNvPr id="0" name=""/>
        <dsp:cNvSpPr/>
      </dsp:nvSpPr>
      <dsp:spPr>
        <a:xfrm>
          <a:off x="457108" y="327550"/>
          <a:ext cx="8770181" cy="6551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998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400" kern="1200" dirty="0"/>
            <a:t>Komplikationsregistrering</a:t>
          </a:r>
        </a:p>
      </dsp:txBody>
      <dsp:txXfrm>
        <a:off x="457108" y="327550"/>
        <a:ext cx="8770181" cy="655100"/>
      </dsp:txXfrm>
    </dsp:sp>
    <dsp:sp modelId="{02039781-4CBE-467D-893D-4989BD56A342}">
      <dsp:nvSpPr>
        <dsp:cNvPr id="0" name=""/>
        <dsp:cNvSpPr/>
      </dsp:nvSpPr>
      <dsp:spPr>
        <a:xfrm>
          <a:off x="47670" y="245662"/>
          <a:ext cx="818875" cy="8188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3D2FE0-450F-4F45-8B19-CE8361845105}">
      <dsp:nvSpPr>
        <dsp:cNvPr id="0" name=""/>
        <dsp:cNvSpPr/>
      </dsp:nvSpPr>
      <dsp:spPr>
        <a:xfrm>
          <a:off x="695237" y="1310200"/>
          <a:ext cx="8532052" cy="655100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998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400" kern="1200" dirty="0"/>
            <a:t>Validerade frågeformulär</a:t>
          </a:r>
        </a:p>
      </dsp:txBody>
      <dsp:txXfrm>
        <a:off x="695237" y="1310200"/>
        <a:ext cx="8532052" cy="655100"/>
      </dsp:txXfrm>
    </dsp:sp>
    <dsp:sp modelId="{D3D94BE2-B193-4913-82CE-ECE44CD2B833}">
      <dsp:nvSpPr>
        <dsp:cNvPr id="0" name=""/>
        <dsp:cNvSpPr/>
      </dsp:nvSpPr>
      <dsp:spPr>
        <a:xfrm>
          <a:off x="285799" y="1228312"/>
          <a:ext cx="818875" cy="8188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440F66-6ECF-4FFB-A865-95C0C8B29DDC}">
      <dsp:nvSpPr>
        <dsp:cNvPr id="0" name=""/>
        <dsp:cNvSpPr/>
      </dsp:nvSpPr>
      <dsp:spPr>
        <a:xfrm>
          <a:off x="457108" y="2292850"/>
          <a:ext cx="8770181" cy="655100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998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400" kern="1200" dirty="0"/>
            <a:t>Tumörregistret</a:t>
          </a:r>
        </a:p>
      </dsp:txBody>
      <dsp:txXfrm>
        <a:off x="457108" y="2292850"/>
        <a:ext cx="8770181" cy="655100"/>
      </dsp:txXfrm>
    </dsp:sp>
    <dsp:sp modelId="{EC6DE12E-7816-4D81-931D-ED91B9FD7EDE}">
      <dsp:nvSpPr>
        <dsp:cNvPr id="0" name=""/>
        <dsp:cNvSpPr/>
      </dsp:nvSpPr>
      <dsp:spPr>
        <a:xfrm>
          <a:off x="47670" y="2210963"/>
          <a:ext cx="818875" cy="8188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AF00D5-0105-4F8C-9ED2-4A5ABE793184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800" kern="1200" dirty="0"/>
            <a:t>Krav/förväntningar</a:t>
          </a:r>
        </a:p>
      </dsp:txBody>
      <dsp:txXfrm>
        <a:off x="1748064" y="2975"/>
        <a:ext cx="3342605" cy="2005563"/>
      </dsp:txXfrm>
    </dsp:sp>
    <dsp:sp modelId="{281F5019-D4D2-4AB5-96CA-3A70D7A2BF7A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800" kern="1200" dirty="0"/>
            <a:t>Juridiska</a:t>
          </a:r>
        </a:p>
      </dsp:txBody>
      <dsp:txXfrm>
        <a:off x="5424930" y="2975"/>
        <a:ext cx="3342605" cy="2005563"/>
      </dsp:txXfrm>
    </dsp:sp>
    <dsp:sp modelId="{973B6F38-5646-4284-96E0-E818DE81C14D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800" kern="1200" dirty="0"/>
            <a:t>Harmoniera med kunskapsbaserad vård</a:t>
          </a:r>
        </a:p>
      </dsp:txBody>
      <dsp:txXfrm>
        <a:off x="1748064" y="2342799"/>
        <a:ext cx="3342605" cy="2005563"/>
      </dsp:txXfrm>
    </dsp:sp>
    <dsp:sp modelId="{D7E86313-BB84-42E5-A520-E34A0FE735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800" kern="1200" dirty="0"/>
            <a:t>Vårddokumentations-systemen</a:t>
          </a:r>
        </a:p>
      </dsp:txBody>
      <dsp:txXfrm>
        <a:off x="5424930" y="2342799"/>
        <a:ext cx="3342605" cy="200556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E78628-C2DD-4FDE-AE09-91BA734506B9}">
      <dsp:nvSpPr>
        <dsp:cNvPr id="0" name=""/>
        <dsp:cNvSpPr/>
      </dsp:nvSpPr>
      <dsp:spPr>
        <a:xfrm>
          <a:off x="0" y="89896"/>
          <a:ext cx="10515600" cy="4171545"/>
        </a:xfrm>
        <a:prstGeom prst="rightArrow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A09C5B-A1D0-4E25-BFBB-DD8CE975AFE9}">
      <dsp:nvSpPr>
        <dsp:cNvPr id="0" name=""/>
        <dsp:cNvSpPr/>
      </dsp:nvSpPr>
      <dsp:spPr>
        <a:xfrm>
          <a:off x="5546362" y="1132782"/>
          <a:ext cx="3917677" cy="20857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36880" rIns="0" bIns="43688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4300" kern="1200" dirty="0"/>
            <a:t>Begränsade resurser</a:t>
          </a:r>
        </a:p>
      </dsp:txBody>
      <dsp:txXfrm>
        <a:off x="5546362" y="1132782"/>
        <a:ext cx="3917677" cy="2085772"/>
      </dsp:txXfrm>
    </dsp:sp>
    <dsp:sp modelId="{3CD3D6AE-ABBC-4705-A1D1-FA6435D71DFA}">
      <dsp:nvSpPr>
        <dsp:cNvPr id="0" name=""/>
        <dsp:cNvSpPr/>
      </dsp:nvSpPr>
      <dsp:spPr>
        <a:xfrm>
          <a:off x="845150" y="1132782"/>
          <a:ext cx="3917677" cy="20857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36880" rIns="0" bIns="43688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4300" kern="1200" dirty="0"/>
            <a:t>Många idéer</a:t>
          </a:r>
        </a:p>
      </dsp:txBody>
      <dsp:txXfrm>
        <a:off x="845150" y="1132782"/>
        <a:ext cx="3917677" cy="20857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C4EEFBD-5BB0-4878-8FF4-5F97F04F43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4B6FDD0-0DA1-466E-8CC4-5C390A49FE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4C02AB0-13F4-4ECF-9151-BB40FFA96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3A35-D250-4B81-8867-CFF41AD2894E}" type="datetimeFigureOut">
              <a:rPr lang="sv-SE" smtClean="0"/>
              <a:t>2019-11-08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E4FA39F-9EA7-44A0-9018-E43DA3DF8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D944B60-4347-4ECA-9301-EB6609B5D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5AB13-BAEF-4F16-A5B8-690E805887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804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3D2F38-9A98-411E-84E0-AC333DF79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D1A4083-11CD-4579-886C-3D9F84B7A7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830A5EA-4110-4999-ADAE-0937A40F6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3A35-D250-4B81-8867-CFF41AD2894E}" type="datetimeFigureOut">
              <a:rPr lang="sv-SE" smtClean="0"/>
              <a:t>2019-11-08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C6DAFF3-3054-4390-8F88-E2A5099E6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19D273A-C99A-4E62-A409-A32F657C5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5AB13-BAEF-4F16-A5B8-690E805887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8533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362FD574-7346-4B07-87FF-925198855E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9A60B1C-265A-4336-BB6E-C00F7F7981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EDF1EEC-9C39-4F77-A003-CBF7AED4A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3A35-D250-4B81-8867-CFF41AD2894E}" type="datetimeFigureOut">
              <a:rPr lang="sv-SE" smtClean="0"/>
              <a:t>2019-11-08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E827DE6-5A11-4983-BD80-7B43A2907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EEEB625-20A0-4585-AF1F-504FD9640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5AB13-BAEF-4F16-A5B8-690E805887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1546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3F259EA-86B0-44AD-976D-63201FBDF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C35DC57-FE9F-4667-A485-46863658C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D9D2E8-F007-4FC1-8924-C094E350F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3A35-D250-4B81-8867-CFF41AD2894E}" type="datetimeFigureOut">
              <a:rPr lang="sv-SE" smtClean="0"/>
              <a:t>2019-11-08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BA20BF0-4BAF-4F91-91B4-6242670F6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DC9F0E1-F9A9-4031-AFB2-05F22409B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5AB13-BAEF-4F16-A5B8-690E805887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2655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48F173D-030A-4071-A979-C42E258D6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CF1FF55-12B7-409A-91CD-59502B2BE3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3312407-C1AC-45EE-A565-A23A54810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3A35-D250-4B81-8867-CFF41AD2894E}" type="datetimeFigureOut">
              <a:rPr lang="sv-SE" smtClean="0"/>
              <a:t>2019-11-08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C454314-7827-44CE-87C6-3FCB3A392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D22998B-6876-465F-A1E7-11FFC0983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5AB13-BAEF-4F16-A5B8-690E805887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5815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6DF7789-162E-46E2-B5EE-4B21B76D7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12DA0F4-323C-4C3F-9F15-4A8FCDCBFE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03B92DE-CD01-4A2A-A5AA-A863A3F056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63B3F5D-013A-4293-A14E-16989A9C1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3A35-D250-4B81-8867-CFF41AD2894E}" type="datetimeFigureOut">
              <a:rPr lang="sv-SE" smtClean="0"/>
              <a:t>2019-11-08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6073F9F-4CDA-4B13-AAD6-BF7CD7658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9B357B7-13DE-4B0C-82F8-B483F9814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5AB13-BAEF-4F16-A5B8-690E805887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7737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C2BF421-5528-4DEF-8945-9A4E7C151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6ADF2C9-04FD-46FB-9927-793152BD74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82D4F74-A072-4075-8526-BA68C7A160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ADB00A5-0AC6-4C4B-9AA0-FD9DBE3A98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CA0BF2E-75FC-4856-BD5C-DABD6F5236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B5A3B76F-4CAD-4FED-9890-E90723434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3A35-D250-4B81-8867-CFF41AD2894E}" type="datetimeFigureOut">
              <a:rPr lang="sv-SE" smtClean="0"/>
              <a:t>2019-11-08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4E7CF357-C771-4E51-824D-EE3F36193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3A6A0FB-7289-4854-8BFA-7E8BFD904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5AB13-BAEF-4F16-A5B8-690E805887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7852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63057A-7636-4D1F-B7C8-3AEABBED6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B31DE4C-BC0C-49E9-ADD3-508820E75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3A35-D250-4B81-8867-CFF41AD2894E}" type="datetimeFigureOut">
              <a:rPr lang="sv-SE" smtClean="0"/>
              <a:t>2019-11-08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414AF95-1B80-4F12-9877-008CE8A9B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3485BA4-4C73-4423-B808-EA067D9B0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5AB13-BAEF-4F16-A5B8-690E805887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9518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32A5F46-9D55-4972-8347-B5992E28B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3A35-D250-4B81-8867-CFF41AD2894E}" type="datetimeFigureOut">
              <a:rPr lang="sv-SE" smtClean="0"/>
              <a:t>2019-11-08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28520DE-384F-41AF-8241-92C244C00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B9E8B2F-95BE-4A04-93FF-873ED128E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5AB13-BAEF-4F16-A5B8-690E805887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70401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FA85B8-0E9C-496F-BA80-797EC7309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D9ACD7A-6405-42EA-BA48-A71375607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44D9B77-B909-49F5-B8E2-9CFC64D232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2BA3D78-1AE5-4C19-8FF0-10F90A654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3A35-D250-4B81-8867-CFF41AD2894E}" type="datetimeFigureOut">
              <a:rPr lang="sv-SE" smtClean="0"/>
              <a:t>2019-11-08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F8C805A-EEAF-46A5-A586-5B2342D40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A4B0404-5527-40AF-B4B8-B613DCAD9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5AB13-BAEF-4F16-A5B8-690E805887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6866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15CD86-CAF7-4E31-9D95-AFF5FA953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65DF8A5E-5838-42EA-8370-DFE157739D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41C048B-D447-4068-8B0A-AD99C7FD1C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16CCDCD-1EBD-41DC-B639-CF5463431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3A35-D250-4B81-8867-CFF41AD2894E}" type="datetimeFigureOut">
              <a:rPr lang="sv-SE" smtClean="0"/>
              <a:t>2019-11-08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7A362D5-7157-4A7D-B6D6-7B65BE9E1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330D199-3A6A-4D94-B19F-F9C174321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5AB13-BAEF-4F16-A5B8-690E805887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5178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3A2CE78D-64C3-48C2-9003-13D06B69F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3BB61A1-D6FB-4A4A-ACC1-4ADAA04CB7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3A54D23-AA4E-4BBC-A520-F694018013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E3A35-D250-4B81-8867-CFF41AD2894E}" type="datetimeFigureOut">
              <a:rPr lang="sv-SE" smtClean="0"/>
              <a:t>2019-11-08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5FDEB57-F790-4CC2-8FAF-1E9C4CDC8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E4A480A-A793-4F2D-A59C-6697036470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5AB13-BAEF-4F16-A5B8-690E805887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9502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9ABDA7-DB3A-4ECF-956B-1A1B837945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GynOp i förändring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556349B-F266-4C60-982D-2CF92CEA86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075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C5007B-2CBD-407F-9CDE-5B7967006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sv-SE" dirty="0"/>
              <a:t>Bemanning</a:t>
            </a:r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2BBD399B-C2EF-455F-AA4F-86C33B80C7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549961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4999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51A540-F13F-4C83-BF00-86826B8BDD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5811162-5E73-4925-B16C-FC46DF89AB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D3AD1E0-3050-4F63-8955-38F88A5F6C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78AD8A-DC39-46A9-BC8F-8D59B175A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Pågående projekt</a:t>
            </a:r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7EDCE050-7C5B-4B21-998B-5320098607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5270814"/>
              </p:ext>
            </p:extLst>
          </p:nvPr>
        </p:nvGraphicFramePr>
        <p:xfrm>
          <a:off x="1318846" y="2160831"/>
          <a:ext cx="9929446" cy="29893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Bild 5">
            <a:extLst>
              <a:ext uri="{FF2B5EF4-FFF2-40B4-BE49-F238E27FC236}">
                <a16:creationId xmlns:a16="http://schemas.microsoft.com/office/drawing/2014/main" id="{7CF472E7-5003-46CA-BAFC-C0F5A29DB22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303235" y="5228858"/>
            <a:ext cx="2619375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44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7C23B9-9155-45CD-9E8F-3413A35F34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10AA09-B168-498D-91C9-0F21557952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296BDCE-F73D-438F-BA97-D716CE8362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C4F1F15-965D-40B8-8CCA-0D3141472C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89C8406-580F-41F1-BE23-2C7608D753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01C7CC1-3F47-4992-96AE-EF85D40D96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311980-9E2D-4EEE-A562-6827D0B4FE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7EB320-CB42-49B7-A6A6-CA172894F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Målvärden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8465F48-306D-42B6-88CA-379112F88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dirty="0"/>
              <a:t>Hysterektomi: Andel minimalinvasiv kirurgi &gt;70 %</a:t>
            </a:r>
          </a:p>
          <a:p>
            <a:pPr marL="0" indent="0">
              <a:buNone/>
            </a:pPr>
            <a:br>
              <a:rPr lang="sv-SE"/>
            </a:br>
            <a:r>
              <a:rPr lang="sv-SE"/>
              <a:t>Adnex</a:t>
            </a:r>
            <a:r>
              <a:rPr lang="sv-SE" dirty="0"/>
              <a:t>: Andel minimalinvasiv kirurgi &gt; 90 % </a:t>
            </a:r>
          </a:p>
          <a:p>
            <a:pPr marL="0" indent="0">
              <a:buNone/>
            </a:pPr>
            <a:br>
              <a:rPr lang="sv-SE" dirty="0"/>
            </a:br>
            <a:r>
              <a:rPr lang="sv-SE" dirty="0"/>
              <a:t>Prolaps: Hysterektomi vid prolapskirurgi &lt; 10 %? </a:t>
            </a:r>
            <a:br>
              <a:rPr lang="sv-SE" dirty="0"/>
            </a:br>
            <a:r>
              <a:rPr lang="sv-SE" dirty="0"/>
              <a:t>Känsla att det buktar efter 1 år  (3 ggr/v -dagligen)&lt; 15 %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Inkontinens: Nöjd efter 1 år (</a:t>
            </a:r>
            <a:r>
              <a:rPr lang="sv-SE" dirty="0" err="1"/>
              <a:t>slyngplastiker</a:t>
            </a:r>
            <a:r>
              <a:rPr lang="sv-SE" dirty="0"/>
              <a:t>) &gt; 90 % </a:t>
            </a:r>
            <a:br>
              <a:rPr lang="sv-SE" dirty="0"/>
            </a:br>
            <a:r>
              <a:rPr lang="sv-SE" dirty="0"/>
              <a:t>Förbättrad efter 1 år (</a:t>
            </a:r>
            <a:r>
              <a:rPr lang="sv-SE" dirty="0" err="1"/>
              <a:t>slyngplastiker</a:t>
            </a:r>
            <a:r>
              <a:rPr lang="sv-SE" dirty="0"/>
              <a:t>) – Målvärde ej bestämt ännu</a:t>
            </a:r>
          </a:p>
          <a:p>
            <a:pPr marL="0" indent="0">
              <a:buNone/>
            </a:pPr>
            <a:br>
              <a:rPr lang="sv-SE" dirty="0"/>
            </a:br>
            <a:r>
              <a:rPr lang="sv-SE" dirty="0"/>
              <a:t>För alla delregister: Ej behövt söka vård </a:t>
            </a:r>
            <a:r>
              <a:rPr lang="sv-SE" dirty="0" err="1"/>
              <a:t>pga</a:t>
            </a:r>
            <a:r>
              <a:rPr lang="sv-SE" dirty="0"/>
              <a:t> oväntat besvär – Målvärde ej bestämt ännu</a:t>
            </a:r>
          </a:p>
        </p:txBody>
      </p:sp>
    </p:spTree>
    <p:extLst>
      <p:ext uri="{BB962C8B-B14F-4D97-AF65-F5344CB8AC3E}">
        <p14:creationId xmlns:p14="http://schemas.microsoft.com/office/powerpoint/2010/main" val="2691781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C99439F-1C73-4E8C-A7D1-00D51259A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Framtida förändringar i GynOp </a:t>
            </a:r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D9408B87-4A5B-49C4-B0A7-ACDE8AEF1B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6215572"/>
              </p:ext>
            </p:extLst>
          </p:nvPr>
        </p:nvGraphicFramePr>
        <p:xfrm>
          <a:off x="1266092" y="2110153"/>
          <a:ext cx="9270023" cy="3275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817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C72F7B-C270-42EF-9007-CF1409E2CD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2039781-4CBE-467D-893D-4989BD56A3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B6AA48B-E217-4AB5-BAF5-5CD127D529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D94BE2-B193-4913-82CE-ECE44CD2B8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E3D2FE0-450F-4F45-8B19-CE83618451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C6DE12E-7816-4D81-931D-ED91B9FD7E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6440F66-6ECF-4FFB-A865-95C0C8B29D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B96C2E-6A78-44F6-8662-8037AE99C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Utmaningar</a:t>
            </a:r>
          </a:p>
        </p:txBody>
      </p:sp>
      <p:graphicFrame>
        <p:nvGraphicFramePr>
          <p:cNvPr id="6" name="Platshållare för innehåll 5">
            <a:extLst>
              <a:ext uri="{FF2B5EF4-FFF2-40B4-BE49-F238E27FC236}">
                <a16:creationId xmlns:a16="http://schemas.microsoft.com/office/drawing/2014/main" id="{DD2B1E78-8F3A-47A5-A401-36A874EB8E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885047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9616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DAF00D5-0105-4F8C-9ED2-4A5ABE7931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81F5019-D4D2-4AB5-96CA-3A70D7A2BF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73B6F38-5646-4284-96E0-E818DE81C1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7E86313-BB84-42E5-A520-E34A0FE735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736415-8D88-4C8F-9827-ED5F65B26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graphicFrame>
        <p:nvGraphicFramePr>
          <p:cNvPr id="5" name="Platshållare för innehåll 4">
            <a:extLst>
              <a:ext uri="{FF2B5EF4-FFF2-40B4-BE49-F238E27FC236}">
                <a16:creationId xmlns:a16="http://schemas.microsoft.com/office/drawing/2014/main" id="{DEE04D56-1595-4E15-94F5-EF993DD4B6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441157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0306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8BF17A3F-29A7-4468-B338-BB23098C7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Tack!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2CBF315-44A9-4B5F-8ABE-A02EFA3953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3761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567977DC2ADC24CAC9A268E6130C0B5" ma:contentTypeVersion="7" ma:contentTypeDescription="Skapa ett nytt dokument." ma:contentTypeScope="" ma:versionID="1f947706fcc89c73a3ac9ce1fab2b753">
  <xsd:schema xmlns:xsd="http://www.w3.org/2001/XMLSchema" xmlns:xs="http://www.w3.org/2001/XMLSchema" xmlns:p="http://schemas.microsoft.com/office/2006/metadata/properties" xmlns:ns3="b1e20e62-7086-4883-9b73-154bab4dfdea" xmlns:ns4="26c61549-ade6-4b73-9ba8-bd03eb371ed2" targetNamespace="http://schemas.microsoft.com/office/2006/metadata/properties" ma:root="true" ma:fieldsID="ec94ef565860cb9fb245a45c62949736" ns3:_="" ns4:_="">
    <xsd:import namespace="b1e20e62-7086-4883-9b73-154bab4dfdea"/>
    <xsd:import namespace="26c61549-ade6-4b73-9ba8-bd03eb371ed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e20e62-7086-4883-9b73-154bab4dfd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c61549-ade6-4b73-9ba8-bd03eb371ed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Delar tips,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240C924-49F3-4E56-9341-E0DA840E04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e20e62-7086-4883-9b73-154bab4dfdea"/>
    <ds:schemaRef ds:uri="26c61549-ade6-4b73-9ba8-bd03eb371e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54DBA46-EC70-4299-A4BE-5FDE533CBE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1E177BE-F1D4-4F31-8CB8-282DD707371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125</Words>
  <Application>Microsoft Office PowerPoint</Application>
  <PresentationFormat>Bredbild</PresentationFormat>
  <Paragraphs>28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GynOp i förändring</vt:lpstr>
      <vt:lpstr>Bemanning</vt:lpstr>
      <vt:lpstr>Pågående projekt</vt:lpstr>
      <vt:lpstr>Målvärden</vt:lpstr>
      <vt:lpstr>Framtida förändringar i GynOp </vt:lpstr>
      <vt:lpstr>Utmaningar</vt:lpstr>
      <vt:lpstr>PowerPoint-presentation</vt:lpstr>
      <vt:lpstr>Tack!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GynOp i förändring</dc:title>
  <dc:creator>Birgitta Renström</dc:creator>
  <cp:lastModifiedBy>Birgitta Renström</cp:lastModifiedBy>
  <cp:revision>6</cp:revision>
  <dcterms:created xsi:type="dcterms:W3CDTF">2019-11-07T14:22:16Z</dcterms:created>
  <dcterms:modified xsi:type="dcterms:W3CDTF">2019-11-08T12:14:18Z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0x010100C567977DC2ADC24CAC9A268E6130C0B5</vt:lpwstr>
  </property>
</Properties>
</file>