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1" r:id="rId11"/>
    <p:sldId id="265" r:id="rId12"/>
    <p:sldId id="266" r:id="rId13"/>
    <p:sldId id="267" r:id="rId14"/>
    <p:sldId id="268" r:id="rId15"/>
    <p:sldId id="269" r:id="rId16"/>
    <p:sldId id="272" r:id="rId17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1" d="100"/>
          <a:sy n="121" d="100"/>
        </p:scale>
        <p:origin x="123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F7C1CE-1416-4141-932D-8659F843DC44}" type="datetimeFigureOut">
              <a:rPr lang="sv-SE" smtClean="0"/>
              <a:t>2019-11-11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81CBC7-15CC-4B96-9950-8B1EB632A5A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0035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Se även https://roi.socialstyrelsen.se/fmb/endometrios/589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81CBC7-15CC-4B96-9950-8B1EB632A5A4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7044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8242C-C061-C04C-AD93-753D58A4BCE3}" type="datetimeFigureOut">
              <a:rPr lang="sv-SE" smtClean="0"/>
              <a:t>2019-11-11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47C8-0024-F143-B789-0F1BAB5FCC2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62581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8242C-C061-C04C-AD93-753D58A4BCE3}" type="datetimeFigureOut">
              <a:rPr lang="sv-SE" smtClean="0"/>
              <a:t>2019-11-11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47C8-0024-F143-B789-0F1BAB5FCC2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19867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8242C-C061-C04C-AD93-753D58A4BCE3}" type="datetimeFigureOut">
              <a:rPr lang="sv-SE" smtClean="0"/>
              <a:t>2019-11-11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47C8-0024-F143-B789-0F1BAB5FCC2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5435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8242C-C061-C04C-AD93-753D58A4BCE3}" type="datetimeFigureOut">
              <a:rPr lang="sv-SE" smtClean="0"/>
              <a:t>2019-11-11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47C8-0024-F143-B789-0F1BAB5FCC2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1116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8242C-C061-C04C-AD93-753D58A4BCE3}" type="datetimeFigureOut">
              <a:rPr lang="sv-SE" smtClean="0"/>
              <a:t>2019-11-11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47C8-0024-F143-B789-0F1BAB5FCC2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4949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8242C-C061-C04C-AD93-753D58A4BCE3}" type="datetimeFigureOut">
              <a:rPr lang="sv-SE" smtClean="0"/>
              <a:t>2019-11-11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47C8-0024-F143-B789-0F1BAB5FCC2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65818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8242C-C061-C04C-AD93-753D58A4BCE3}" type="datetimeFigureOut">
              <a:rPr lang="sv-SE" smtClean="0"/>
              <a:t>2019-11-11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47C8-0024-F143-B789-0F1BAB5FCC2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31435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8242C-C061-C04C-AD93-753D58A4BCE3}" type="datetimeFigureOut">
              <a:rPr lang="sv-SE" smtClean="0"/>
              <a:t>2019-11-11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47C8-0024-F143-B789-0F1BAB5FCC2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5932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8242C-C061-C04C-AD93-753D58A4BCE3}" type="datetimeFigureOut">
              <a:rPr lang="sv-SE" smtClean="0"/>
              <a:t>2019-11-11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47C8-0024-F143-B789-0F1BAB5FCC2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1049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8242C-C061-C04C-AD93-753D58A4BCE3}" type="datetimeFigureOut">
              <a:rPr lang="sv-SE" smtClean="0"/>
              <a:t>2019-11-11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47C8-0024-F143-B789-0F1BAB5FCC2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18421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8242C-C061-C04C-AD93-753D58A4BCE3}" type="datetimeFigureOut">
              <a:rPr lang="sv-SE" smtClean="0"/>
              <a:t>2019-11-11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47C8-0024-F143-B789-0F1BAB5FCC2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2916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8242C-C061-C04C-AD93-753D58A4BCE3}" type="datetimeFigureOut">
              <a:rPr lang="sv-SE" smtClean="0"/>
              <a:t>2019-11-11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947C8-0024-F143-B789-0F1BAB5FCC2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0854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utbildning.socialstyrelsen.se/course/view.php?id=749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roi.socialstyrelsen.se/fmb/endometrios/589" TargetMode="Externa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socialstyrelsen.se/regler-och-riktlinjer/nationella-riktlinjer/slutliga-riktlinjer/endometrios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5899361" y="4875388"/>
            <a:ext cx="3173694" cy="1919111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Endometrios - det är mycket nu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401252"/>
            <a:ext cx="6400800" cy="1162865"/>
          </a:xfrm>
          <a:ln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r>
              <a:rPr lang="sv-SE" dirty="0" err="1"/>
              <a:t>GynOp</a:t>
            </a:r>
            <a:r>
              <a:rPr lang="sv-SE" dirty="0"/>
              <a:t> användarmöte 8:e november 2019</a:t>
            </a:r>
          </a:p>
        </p:txBody>
      </p:sp>
    </p:spTree>
    <p:extLst>
      <p:ext uri="{BB962C8B-B14F-4D97-AF65-F5344CB8AC3E}">
        <p14:creationId xmlns:p14="http://schemas.microsoft.com/office/powerpoint/2010/main" val="3321247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Utbildning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400" dirty="0">
                <a:hlinkClick r:id="rId2"/>
              </a:rPr>
              <a:t>https://utbildning.socialstyrelsen.se/course/view.php?id=749</a:t>
            </a:r>
            <a:endParaRPr lang="sv-SE" sz="2400" dirty="0"/>
          </a:p>
          <a:p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>
            <a:alphaModFix amt="61000"/>
          </a:blip>
          <a:stretch>
            <a:fillRect/>
          </a:stretch>
        </p:blipFill>
        <p:spPr>
          <a:xfrm>
            <a:off x="5970306" y="4938888"/>
            <a:ext cx="3173694" cy="191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609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Systematisk översikt SBU</a:t>
            </a: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01900"/>
            <a:ext cx="9144000" cy="1851125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3">
            <a:alphaModFix amt="61000"/>
          </a:blip>
          <a:stretch>
            <a:fillRect/>
          </a:stretch>
        </p:blipFill>
        <p:spPr>
          <a:xfrm>
            <a:off x="5970306" y="4938888"/>
            <a:ext cx="3173694" cy="191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751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00" y="0"/>
            <a:ext cx="8048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768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Försäkringsmedicinskt beslutsstöd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A72233F6-F790-467D-823F-35CDECA1B6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545" y="1436799"/>
            <a:ext cx="4455730" cy="3051994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576988DC-BBB2-4274-83FE-6621196224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2944" y="1557203"/>
            <a:ext cx="4291505" cy="341369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58534774-1FFA-413C-BF77-447298FCC874}"/>
              </a:ext>
            </a:extLst>
          </p:cNvPr>
          <p:cNvSpPr txBox="1"/>
          <p:nvPr/>
        </p:nvSpPr>
        <p:spPr>
          <a:xfrm>
            <a:off x="670034" y="6172200"/>
            <a:ext cx="46053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/>
              <a:t>Se även </a:t>
            </a:r>
            <a:r>
              <a:rPr lang="sv-SE" sz="1400" dirty="0">
                <a:hlinkClick r:id="rId5"/>
              </a:rPr>
              <a:t>https://roi.socialstyrelsen.se/fmb/endometrios/589</a:t>
            </a:r>
            <a:r>
              <a:rPr lang="sv-SE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761626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Högspecialiserad vård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Utredning belyst behov av koncentration av viss kirurgisk vård för att tillgodose god och lika vård samt tillräcklig kompetens</a:t>
            </a:r>
          </a:p>
          <a:p>
            <a:r>
              <a:rPr lang="sv-SE" dirty="0"/>
              <a:t>Beslut om 5 centrum, ansökningar pågår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5970306" y="4938888"/>
            <a:ext cx="3173694" cy="191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2413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700" y="0"/>
            <a:ext cx="57936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4831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2AEC89C7-EFE8-4CF9-B706-B59086640807}"/>
              </a:ext>
            </a:extLst>
          </p:cNvPr>
          <p:cNvSpPr txBox="1"/>
          <p:nvPr/>
        </p:nvSpPr>
        <p:spPr>
          <a:xfrm>
            <a:off x="1615966" y="2301766"/>
            <a:ext cx="566360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Mer om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Nationella råd - Endometrios-ARG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Högspecialiserad vård – Socialstyrelsen</a:t>
            </a:r>
          </a:p>
          <a:p>
            <a:r>
              <a:rPr lang="sv-SE" dirty="0"/>
              <a:t>finns i Anna Sofia Melins presentation från användarmötet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60201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Nytt om </a:t>
            </a:r>
            <a:r>
              <a:rPr lang="sv-SE" dirty="0" err="1"/>
              <a:t>endometrios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5970306" y="4938888"/>
            <a:ext cx="3173694" cy="1919111"/>
          </a:xfrm>
          <a:prstGeom prst="rect">
            <a:avLst/>
          </a:prstGeom>
        </p:spPr>
      </p:pic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199" y="1600200"/>
            <a:ext cx="8544911" cy="4525963"/>
          </a:xfrm>
        </p:spPr>
        <p:txBody>
          <a:bodyPr>
            <a:normAutofit/>
          </a:bodyPr>
          <a:lstStyle/>
          <a:p>
            <a:r>
              <a:rPr lang="sv-SE" sz="2800" dirty="0"/>
              <a:t>Nationella riktlinjer- Socialstyrelsen</a:t>
            </a:r>
          </a:p>
          <a:p>
            <a:r>
              <a:rPr lang="sv-SE" sz="2800" dirty="0"/>
              <a:t>Utvärdering, indikatorer och målnivåer - Socialstyrelsen</a:t>
            </a:r>
          </a:p>
          <a:p>
            <a:r>
              <a:rPr lang="sv-SE" sz="2800" dirty="0"/>
              <a:t>Systematisk översikt - SBU</a:t>
            </a:r>
          </a:p>
          <a:p>
            <a:r>
              <a:rPr lang="sv-SE" sz="2800" dirty="0"/>
              <a:t>Försäkringsmedicinskt beslutsstöd - Socialstyrelsen</a:t>
            </a:r>
          </a:p>
          <a:p>
            <a:r>
              <a:rPr lang="sv-SE" sz="2800" dirty="0"/>
              <a:t>Webbaserad utbildning- Socialstyrelsen</a:t>
            </a:r>
          </a:p>
          <a:p>
            <a:r>
              <a:rPr lang="sv-SE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Nationella råd - Endometrios-ARG</a:t>
            </a:r>
          </a:p>
          <a:p>
            <a:r>
              <a:rPr lang="sv-SE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Högspecialiserad vård - Socialstyrelsen</a:t>
            </a:r>
          </a:p>
        </p:txBody>
      </p:sp>
    </p:spTree>
    <p:extLst>
      <p:ext uri="{BB962C8B-B14F-4D97-AF65-F5344CB8AC3E}">
        <p14:creationId xmlns:p14="http://schemas.microsoft.com/office/powerpoint/2010/main" val="3232402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27918"/>
          </a:xfrm>
        </p:spPr>
        <p:txBody>
          <a:bodyPr>
            <a:normAutofit fontScale="90000"/>
          </a:bodyPr>
          <a:lstStyle/>
          <a:p>
            <a:r>
              <a:rPr lang="sv-SE" dirty="0"/>
              <a:t>Nationella riktlinjer för vård vid endometrios - stöd för styrning och ledning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2441222"/>
            <a:ext cx="8229600" cy="3684941"/>
          </a:xfrm>
        </p:spPr>
        <p:txBody>
          <a:bodyPr/>
          <a:lstStyle/>
          <a:p>
            <a:r>
              <a:rPr lang="sv-SE" dirty="0"/>
              <a:t>Publicerad december 2018</a:t>
            </a:r>
          </a:p>
          <a:p>
            <a:r>
              <a:rPr lang="sv-SE" dirty="0"/>
              <a:t>Underlag för prioriteringar inom vården</a:t>
            </a:r>
          </a:p>
          <a:p>
            <a:r>
              <a:rPr lang="sv-SE" dirty="0"/>
              <a:t>Stimulera användandet av vetenskapligt grundade behandlingar</a:t>
            </a:r>
          </a:p>
          <a:p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5970306" y="4938888"/>
            <a:ext cx="3173694" cy="191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783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Nationella riktlinjer</a:t>
            </a:r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rcRect l="6963" r="6963"/>
          <a:stretch>
            <a:fillRect/>
          </a:stretch>
        </p:blipFill>
        <p:spPr>
          <a:xfrm>
            <a:off x="733778" y="1752307"/>
            <a:ext cx="7953022" cy="4373856"/>
          </a:xfrm>
        </p:spPr>
      </p:pic>
    </p:spTree>
    <p:extLst>
      <p:ext uri="{BB962C8B-B14F-4D97-AF65-F5344CB8AC3E}">
        <p14:creationId xmlns:p14="http://schemas.microsoft.com/office/powerpoint/2010/main" val="3495733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4383"/>
            <a:ext cx="9144000" cy="3056809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>
            <a:alphaModFix amt="61000"/>
          </a:blip>
          <a:stretch>
            <a:fillRect/>
          </a:stretch>
        </p:blipFill>
        <p:spPr>
          <a:xfrm>
            <a:off x="5970306" y="4938888"/>
            <a:ext cx="3173694" cy="1919111"/>
          </a:xfrm>
          <a:prstGeom prst="rect">
            <a:avLst/>
          </a:prstGeom>
        </p:spPr>
      </p:pic>
      <p:sp>
        <p:nvSpPr>
          <p:cNvPr id="4" name="Rubrik 1">
            <a:extLst>
              <a:ext uri="{FF2B5EF4-FFF2-40B4-BE49-F238E27FC236}">
                <a16:creationId xmlns:a16="http://schemas.microsoft.com/office/drawing/2014/main" id="{8033C153-E71C-45B9-8E0F-725BC72828FA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/>
              <a:t>Nationella riktlinjer</a:t>
            </a:r>
            <a:endParaRPr lang="sv-SE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F17A4135-DFF9-4013-8329-FF1556E8DC5A}"/>
              </a:ext>
            </a:extLst>
          </p:cNvPr>
          <p:cNvSpPr txBox="1"/>
          <p:nvPr/>
        </p:nvSpPr>
        <p:spPr>
          <a:xfrm>
            <a:off x="614855" y="4252819"/>
            <a:ext cx="78129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/>
              <a:t> Läs mer på:</a:t>
            </a:r>
          </a:p>
          <a:p>
            <a:r>
              <a:rPr lang="sv-SE" sz="1400" dirty="0"/>
              <a:t> </a:t>
            </a:r>
            <a:r>
              <a:rPr lang="sv-SE" sz="1400" dirty="0">
                <a:hlinkClick r:id="rId4"/>
              </a:rPr>
              <a:t>https://www.socialstyrelsen.se/regler-och-riktlinjer/nationella-riktlinjer/slutliga-riktlinjer/endometrios/</a:t>
            </a:r>
            <a:r>
              <a:rPr lang="sv-SE" sz="14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585675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Utvärdering, indikatorer och </a:t>
            </a:r>
            <a:r>
              <a:rPr lang="sv-SE" dirty="0" err="1"/>
              <a:t>målvärden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Till för att kunna utvärdera hur de nationella riktlinjerna följs</a:t>
            </a:r>
          </a:p>
          <a:p>
            <a:r>
              <a:rPr lang="sv-SE" dirty="0"/>
              <a:t>Första grundläggande utvärderingen publicerad i </a:t>
            </a:r>
            <a:r>
              <a:rPr lang="sv-SE" dirty="0" err="1"/>
              <a:t>sept</a:t>
            </a:r>
            <a:r>
              <a:rPr lang="sv-SE" dirty="0"/>
              <a:t> -19</a:t>
            </a:r>
          </a:p>
          <a:p>
            <a:r>
              <a:rPr lang="sv-SE" dirty="0" err="1"/>
              <a:t>GynOp</a:t>
            </a:r>
            <a:r>
              <a:rPr lang="sv-SE" dirty="0"/>
              <a:t> bidrar med data</a:t>
            </a:r>
          </a:p>
          <a:p>
            <a:r>
              <a:rPr lang="sv-SE" dirty="0"/>
              <a:t>Inga </a:t>
            </a:r>
            <a:r>
              <a:rPr lang="sv-SE" dirty="0" err="1"/>
              <a:t>målvärden</a:t>
            </a:r>
            <a:r>
              <a:rPr lang="sv-SE" dirty="0"/>
              <a:t> framtagna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5970306" y="4938888"/>
            <a:ext cx="3173694" cy="191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324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Utvärdering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Identifiera förbättringsområden: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667" y="2551704"/>
            <a:ext cx="8311444" cy="2863834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alphaModFix amt="61000"/>
          </a:blip>
          <a:stretch>
            <a:fillRect/>
          </a:stretch>
        </p:blipFill>
        <p:spPr>
          <a:xfrm>
            <a:off x="5970306" y="4938888"/>
            <a:ext cx="3173694" cy="191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938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900" y="0"/>
            <a:ext cx="74261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254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Information</a:t>
            </a:r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rcRect l="9424" r="942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367529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232</Words>
  <Application>Microsoft Office PowerPoint</Application>
  <PresentationFormat>Bildspel på skärmen (4:3)</PresentationFormat>
  <Paragraphs>40</Paragraphs>
  <Slides>16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Office-tema</vt:lpstr>
      <vt:lpstr>Endometrios - det är mycket nu</vt:lpstr>
      <vt:lpstr>Nytt om endometrios</vt:lpstr>
      <vt:lpstr>Nationella riktlinjer för vård vid endometrios - stöd för styrning och ledning</vt:lpstr>
      <vt:lpstr>Nationella riktlinjer</vt:lpstr>
      <vt:lpstr>PowerPoint-presentation</vt:lpstr>
      <vt:lpstr>Utvärdering, indikatorer och målvärden</vt:lpstr>
      <vt:lpstr>Utvärdering</vt:lpstr>
      <vt:lpstr>PowerPoint-presentation</vt:lpstr>
      <vt:lpstr>Information</vt:lpstr>
      <vt:lpstr>Utbildning</vt:lpstr>
      <vt:lpstr>Systematisk översikt SBU</vt:lpstr>
      <vt:lpstr>PowerPoint-presentation</vt:lpstr>
      <vt:lpstr>Försäkringsmedicinskt beslutsstöd</vt:lpstr>
      <vt:lpstr>Högspecialiserad vård</vt:lpstr>
      <vt:lpstr>PowerPoint-presentation</vt:lpstr>
      <vt:lpstr>PowerPoint-presentation</vt:lpstr>
    </vt:vector>
  </TitlesOfParts>
  <Company>Göteborgs Universitet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Endometrios</dc:title>
  <dc:creator>Mathias Pålsson</dc:creator>
  <cp:lastModifiedBy>Birgitta Renström</cp:lastModifiedBy>
  <cp:revision>15</cp:revision>
  <dcterms:created xsi:type="dcterms:W3CDTF">2019-11-06T07:06:28Z</dcterms:created>
  <dcterms:modified xsi:type="dcterms:W3CDTF">2019-11-11T13:25:35Z</dcterms:modified>
</cp:coreProperties>
</file>