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8"/>
  </p:notesMasterIdLst>
  <p:sldIdLst>
    <p:sldId id="256" r:id="rId5"/>
    <p:sldId id="283" r:id="rId6"/>
    <p:sldId id="257" r:id="rId7"/>
    <p:sldId id="258" r:id="rId8"/>
    <p:sldId id="262" r:id="rId9"/>
    <p:sldId id="263" r:id="rId10"/>
    <p:sldId id="264" r:id="rId11"/>
    <p:sldId id="265" r:id="rId12"/>
    <p:sldId id="266" r:id="rId13"/>
    <p:sldId id="280" r:id="rId14"/>
    <p:sldId id="278" r:id="rId15"/>
    <p:sldId id="273" r:id="rId16"/>
    <p:sldId id="274" r:id="rId17"/>
    <p:sldId id="267" r:id="rId18"/>
    <p:sldId id="268" r:id="rId19"/>
    <p:sldId id="272" r:id="rId20"/>
    <p:sldId id="288" r:id="rId21"/>
    <p:sldId id="275" r:id="rId22"/>
    <p:sldId id="284" r:id="rId23"/>
    <p:sldId id="285" r:id="rId24"/>
    <p:sldId id="286" r:id="rId25"/>
    <p:sldId id="287" r:id="rId26"/>
    <p:sldId id="269" r:id="rId27"/>
    <p:sldId id="270" r:id="rId28"/>
    <p:sldId id="271" r:id="rId29"/>
    <p:sldId id="279" r:id="rId30"/>
    <p:sldId id="276" r:id="rId31"/>
    <p:sldId id="277" r:id="rId32"/>
    <p:sldId id="290" r:id="rId33"/>
    <p:sldId id="282" r:id="rId34"/>
    <p:sldId id="281" r:id="rId35"/>
    <p:sldId id="291" r:id="rId36"/>
    <p:sldId id="292" r:id="rId3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4F7E41-918D-4744-AC40-9C3362588153}" v="7" dt="2021-05-28T08:46:49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 snapToObjects="1">
      <p:cViewPr varScale="1">
        <p:scale>
          <a:sx n="86" d="100"/>
          <a:sy n="86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rgitta Renström" userId="9e7f3e1d-7d05-4515-924d-52f8bb19f82d" providerId="ADAL" clId="{524F7E41-918D-4744-AC40-9C3362588153}"/>
    <pc:docChg chg="modSld">
      <pc:chgData name="Birgitta Renström" userId="9e7f3e1d-7d05-4515-924d-52f8bb19f82d" providerId="ADAL" clId="{524F7E41-918D-4744-AC40-9C3362588153}" dt="2021-05-28T08:47:00.296" v="12" actId="790"/>
      <pc:docMkLst>
        <pc:docMk/>
      </pc:docMkLst>
      <pc:sldChg chg="modSp mod">
        <pc:chgData name="Birgitta Renström" userId="9e7f3e1d-7d05-4515-924d-52f8bb19f82d" providerId="ADAL" clId="{524F7E41-918D-4744-AC40-9C3362588153}" dt="2021-05-28T08:44:40.746" v="1" actId="20577"/>
        <pc:sldMkLst>
          <pc:docMk/>
          <pc:sldMk cId="112022901" sldId="267"/>
        </pc:sldMkLst>
        <pc:spChg chg="mod">
          <ac:chgData name="Birgitta Renström" userId="9e7f3e1d-7d05-4515-924d-52f8bb19f82d" providerId="ADAL" clId="{524F7E41-918D-4744-AC40-9C3362588153}" dt="2021-05-28T08:44:40.746" v="1" actId="20577"/>
          <ac:spMkLst>
            <pc:docMk/>
            <pc:sldMk cId="112022901" sldId="267"/>
            <ac:spMk id="2" creationId="{465A56E2-7B27-D240-A884-06D0AACF47A3}"/>
          </ac:spMkLst>
        </pc:spChg>
      </pc:sldChg>
      <pc:sldChg chg="modSp mod">
        <pc:chgData name="Birgitta Renström" userId="9e7f3e1d-7d05-4515-924d-52f8bb19f82d" providerId="ADAL" clId="{524F7E41-918D-4744-AC40-9C3362588153}" dt="2021-05-28T08:45:39.271" v="4" actId="790"/>
        <pc:sldMkLst>
          <pc:docMk/>
          <pc:sldMk cId="2280346045" sldId="271"/>
        </pc:sldMkLst>
        <pc:spChg chg="mod">
          <ac:chgData name="Birgitta Renström" userId="9e7f3e1d-7d05-4515-924d-52f8bb19f82d" providerId="ADAL" clId="{524F7E41-918D-4744-AC40-9C3362588153}" dt="2021-05-28T08:45:39.271" v="4" actId="790"/>
          <ac:spMkLst>
            <pc:docMk/>
            <pc:sldMk cId="2280346045" sldId="271"/>
            <ac:spMk id="2" creationId="{5529246F-9E2B-5748-8CAF-365E5C9ACD45}"/>
          </ac:spMkLst>
        </pc:spChg>
      </pc:sldChg>
      <pc:sldChg chg="modSp">
        <pc:chgData name="Birgitta Renström" userId="9e7f3e1d-7d05-4515-924d-52f8bb19f82d" providerId="ADAL" clId="{524F7E41-918D-4744-AC40-9C3362588153}" dt="2021-05-28T08:44:06.444" v="0" actId="20577"/>
        <pc:sldMkLst>
          <pc:docMk/>
          <pc:sldMk cId="3718250546" sldId="274"/>
        </pc:sldMkLst>
        <pc:graphicFrameChg chg="mod">
          <ac:chgData name="Birgitta Renström" userId="9e7f3e1d-7d05-4515-924d-52f8bb19f82d" providerId="ADAL" clId="{524F7E41-918D-4744-AC40-9C3362588153}" dt="2021-05-28T08:44:06.444" v="0" actId="20577"/>
          <ac:graphicFrameMkLst>
            <pc:docMk/>
            <pc:sldMk cId="3718250546" sldId="274"/>
            <ac:graphicFrameMk id="11" creationId="{373621D5-5B0D-4925-A2F4-F15418D0ACF6}"/>
          </ac:graphicFrameMkLst>
        </pc:graphicFrameChg>
      </pc:sldChg>
      <pc:sldChg chg="modSp mod">
        <pc:chgData name="Birgitta Renström" userId="9e7f3e1d-7d05-4515-924d-52f8bb19f82d" providerId="ADAL" clId="{524F7E41-918D-4744-AC40-9C3362588153}" dt="2021-05-28T08:46:05.579" v="6" actId="790"/>
        <pc:sldMkLst>
          <pc:docMk/>
          <pc:sldMk cId="1166395320" sldId="276"/>
        </pc:sldMkLst>
        <pc:spChg chg="mod">
          <ac:chgData name="Birgitta Renström" userId="9e7f3e1d-7d05-4515-924d-52f8bb19f82d" providerId="ADAL" clId="{524F7E41-918D-4744-AC40-9C3362588153}" dt="2021-05-28T08:45:58.762" v="5" actId="790"/>
          <ac:spMkLst>
            <pc:docMk/>
            <pc:sldMk cId="1166395320" sldId="276"/>
            <ac:spMk id="2" creationId="{2F1B2FD6-856A-E440-86B5-28E725886526}"/>
          </ac:spMkLst>
        </pc:spChg>
        <pc:spChg chg="mod">
          <ac:chgData name="Birgitta Renström" userId="9e7f3e1d-7d05-4515-924d-52f8bb19f82d" providerId="ADAL" clId="{524F7E41-918D-4744-AC40-9C3362588153}" dt="2021-05-28T08:46:05.579" v="6" actId="790"/>
          <ac:spMkLst>
            <pc:docMk/>
            <pc:sldMk cId="1166395320" sldId="276"/>
            <ac:spMk id="3" creationId="{66FAB4B6-F6A7-7E4D-AF88-9CC8C4A185AE}"/>
          </ac:spMkLst>
        </pc:spChg>
      </pc:sldChg>
      <pc:sldChg chg="modSp mod">
        <pc:chgData name="Birgitta Renström" userId="9e7f3e1d-7d05-4515-924d-52f8bb19f82d" providerId="ADAL" clId="{524F7E41-918D-4744-AC40-9C3362588153}" dt="2021-05-28T08:45:12.121" v="2" actId="790"/>
        <pc:sldMkLst>
          <pc:docMk/>
          <pc:sldMk cId="1885797539" sldId="285"/>
        </pc:sldMkLst>
        <pc:spChg chg="mod">
          <ac:chgData name="Birgitta Renström" userId="9e7f3e1d-7d05-4515-924d-52f8bb19f82d" providerId="ADAL" clId="{524F7E41-918D-4744-AC40-9C3362588153}" dt="2021-05-28T08:45:12.121" v="2" actId="790"/>
          <ac:spMkLst>
            <pc:docMk/>
            <pc:sldMk cId="1885797539" sldId="285"/>
            <ac:spMk id="10" creationId="{AF6D31C6-5734-0443-9919-22C332759BB8}"/>
          </ac:spMkLst>
        </pc:spChg>
      </pc:sldChg>
      <pc:sldChg chg="modSp mod">
        <pc:chgData name="Birgitta Renström" userId="9e7f3e1d-7d05-4515-924d-52f8bb19f82d" providerId="ADAL" clId="{524F7E41-918D-4744-AC40-9C3362588153}" dt="2021-05-28T08:46:24.437" v="7" actId="790"/>
        <pc:sldMkLst>
          <pc:docMk/>
          <pc:sldMk cId="4170702610" sldId="290"/>
        </pc:sldMkLst>
        <pc:spChg chg="mod">
          <ac:chgData name="Birgitta Renström" userId="9e7f3e1d-7d05-4515-924d-52f8bb19f82d" providerId="ADAL" clId="{524F7E41-918D-4744-AC40-9C3362588153}" dt="2021-05-28T08:46:24.437" v="7" actId="790"/>
          <ac:spMkLst>
            <pc:docMk/>
            <pc:sldMk cId="4170702610" sldId="290"/>
            <ac:spMk id="2" creationId="{398DF71C-A8CC-5848-B7A4-C319928BBA23}"/>
          </ac:spMkLst>
        </pc:spChg>
      </pc:sldChg>
      <pc:sldChg chg="delSp modSp">
        <pc:chgData name="Birgitta Renström" userId="9e7f3e1d-7d05-4515-924d-52f8bb19f82d" providerId="ADAL" clId="{524F7E41-918D-4744-AC40-9C3362588153}" dt="2021-05-28T08:46:49.112" v="11" actId="14100"/>
        <pc:sldMkLst>
          <pc:docMk/>
          <pc:sldMk cId="3580702231" sldId="291"/>
        </pc:sldMkLst>
        <pc:picChg chg="mod">
          <ac:chgData name="Birgitta Renström" userId="9e7f3e1d-7d05-4515-924d-52f8bb19f82d" providerId="ADAL" clId="{524F7E41-918D-4744-AC40-9C3362588153}" dt="2021-05-28T08:46:49.112" v="11" actId="14100"/>
          <ac:picMkLst>
            <pc:docMk/>
            <pc:sldMk cId="3580702231" sldId="291"/>
            <ac:picMk id="4" creationId="{76B127FD-2FCD-AF41-8377-C153AD5E9AA6}"/>
          </ac:picMkLst>
        </pc:picChg>
        <pc:picChg chg="del">
          <ac:chgData name="Birgitta Renström" userId="9e7f3e1d-7d05-4515-924d-52f8bb19f82d" providerId="ADAL" clId="{524F7E41-918D-4744-AC40-9C3362588153}" dt="2021-05-28T08:46:40.813" v="8" actId="478"/>
          <ac:picMkLst>
            <pc:docMk/>
            <pc:sldMk cId="3580702231" sldId="291"/>
            <ac:picMk id="12" creationId="{B24FC2E1-D2CF-6445-95EC-5EAF8CB5874E}"/>
          </ac:picMkLst>
        </pc:picChg>
      </pc:sldChg>
      <pc:sldChg chg="modSp mod">
        <pc:chgData name="Birgitta Renström" userId="9e7f3e1d-7d05-4515-924d-52f8bb19f82d" providerId="ADAL" clId="{524F7E41-918D-4744-AC40-9C3362588153}" dt="2021-05-28T08:47:00.296" v="12" actId="790"/>
        <pc:sldMkLst>
          <pc:docMk/>
          <pc:sldMk cId="955044259" sldId="292"/>
        </pc:sldMkLst>
        <pc:spChg chg="mod">
          <ac:chgData name="Birgitta Renström" userId="9e7f3e1d-7d05-4515-924d-52f8bb19f82d" providerId="ADAL" clId="{524F7E41-918D-4744-AC40-9C3362588153}" dt="2021-05-28T08:47:00.296" v="12" actId="790"/>
          <ac:spMkLst>
            <pc:docMk/>
            <pc:sldMk cId="955044259" sldId="292"/>
            <ac:spMk id="4" creationId="{54E00EC4-A8FE-4FBB-AD30-C4408BD6D71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DD50CE-C90C-41FD-A6DC-6AF9AB1561E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E2E5633-A84E-41C5-B17E-14C2CF3C4250}">
      <dgm:prSet/>
      <dgm:spPr/>
      <dgm:t>
        <a:bodyPr/>
        <a:lstStyle/>
        <a:p>
          <a:r>
            <a:rPr lang="en-US"/>
            <a:t>Utredning för att utesluta malignitet</a:t>
          </a:r>
        </a:p>
      </dgm:t>
    </dgm:pt>
    <dgm:pt modelId="{9726FC84-7559-42FC-9DE9-CD0110B521DE}" type="parTrans" cxnId="{3C2C897D-31D3-4BED-B281-B6D4B24E34AE}">
      <dgm:prSet/>
      <dgm:spPr/>
      <dgm:t>
        <a:bodyPr/>
        <a:lstStyle/>
        <a:p>
          <a:endParaRPr lang="en-US"/>
        </a:p>
      </dgm:t>
    </dgm:pt>
    <dgm:pt modelId="{7BEEE103-C91B-401F-A01F-3BE6BE24038A}" type="sibTrans" cxnId="{3C2C897D-31D3-4BED-B281-B6D4B24E34AE}">
      <dgm:prSet/>
      <dgm:spPr/>
      <dgm:t>
        <a:bodyPr/>
        <a:lstStyle/>
        <a:p>
          <a:endParaRPr lang="en-US"/>
        </a:p>
      </dgm:t>
    </dgm:pt>
    <dgm:pt modelId="{A28435D0-3A18-4F47-BE28-57B154D37BE3}">
      <dgm:prSet/>
      <dgm:spPr/>
      <dgm:t>
        <a:bodyPr/>
        <a:lstStyle/>
        <a:p>
          <a:r>
            <a:rPr lang="en-US"/>
            <a:t>Medicinska behandlingsmetoder</a:t>
          </a:r>
        </a:p>
      </dgm:t>
    </dgm:pt>
    <dgm:pt modelId="{80724F17-3A00-4E0B-87B9-992AB542C16C}" type="parTrans" cxnId="{B4AA3DCF-79CA-4D59-BC57-C61FBF6CCF9F}">
      <dgm:prSet/>
      <dgm:spPr/>
      <dgm:t>
        <a:bodyPr/>
        <a:lstStyle/>
        <a:p>
          <a:endParaRPr lang="en-US"/>
        </a:p>
      </dgm:t>
    </dgm:pt>
    <dgm:pt modelId="{B99B7C35-014E-417F-A21F-4A9DEE3EE829}" type="sibTrans" cxnId="{B4AA3DCF-79CA-4D59-BC57-C61FBF6CCF9F}">
      <dgm:prSet/>
      <dgm:spPr/>
      <dgm:t>
        <a:bodyPr/>
        <a:lstStyle/>
        <a:p>
          <a:endParaRPr lang="en-US"/>
        </a:p>
      </dgm:t>
    </dgm:pt>
    <dgm:pt modelId="{7A223787-B2C8-4F1A-8896-D077469CD5E1}">
      <dgm:prSet/>
      <dgm:spPr/>
      <dgm:t>
        <a:bodyPr/>
        <a:lstStyle/>
        <a:p>
          <a:r>
            <a:rPr lang="en-US"/>
            <a:t>Cyklokapron, järn</a:t>
          </a:r>
        </a:p>
      </dgm:t>
    </dgm:pt>
    <dgm:pt modelId="{857B13A4-623D-4030-A85F-F026FDC35CB8}" type="parTrans" cxnId="{22361F46-DF91-4E73-B05F-7FEF06A31AC7}">
      <dgm:prSet/>
      <dgm:spPr/>
      <dgm:t>
        <a:bodyPr/>
        <a:lstStyle/>
        <a:p>
          <a:endParaRPr lang="en-US"/>
        </a:p>
      </dgm:t>
    </dgm:pt>
    <dgm:pt modelId="{1A6997E0-452F-4749-BA66-B213E8F3ACC4}" type="sibTrans" cxnId="{22361F46-DF91-4E73-B05F-7FEF06A31AC7}">
      <dgm:prSet/>
      <dgm:spPr/>
      <dgm:t>
        <a:bodyPr/>
        <a:lstStyle/>
        <a:p>
          <a:endParaRPr lang="en-US"/>
        </a:p>
      </dgm:t>
    </dgm:pt>
    <dgm:pt modelId="{A3B9D96F-2D3A-4B94-B0D5-0D91501E5EFF}">
      <dgm:prSet/>
      <dgm:spPr/>
      <dgm:t>
        <a:bodyPr/>
        <a:lstStyle/>
        <a:p>
          <a:r>
            <a:rPr lang="en-US"/>
            <a:t>Mirena, gestagener, p-piller</a:t>
          </a:r>
        </a:p>
      </dgm:t>
    </dgm:pt>
    <dgm:pt modelId="{1407F286-65F6-4978-AEAA-7238A9AA50DC}" type="parTrans" cxnId="{44A1480B-9AD3-4DD0-8F62-621AB345CA33}">
      <dgm:prSet/>
      <dgm:spPr/>
      <dgm:t>
        <a:bodyPr/>
        <a:lstStyle/>
        <a:p>
          <a:endParaRPr lang="en-US"/>
        </a:p>
      </dgm:t>
    </dgm:pt>
    <dgm:pt modelId="{C31C8E47-8EB5-4862-8AF8-DFC044241337}" type="sibTrans" cxnId="{44A1480B-9AD3-4DD0-8F62-621AB345CA33}">
      <dgm:prSet/>
      <dgm:spPr/>
      <dgm:t>
        <a:bodyPr/>
        <a:lstStyle/>
        <a:p>
          <a:endParaRPr lang="en-US"/>
        </a:p>
      </dgm:t>
    </dgm:pt>
    <dgm:pt modelId="{B23B3362-0D0E-4173-8B8D-79D4D05D2B92}">
      <dgm:prSet/>
      <dgm:spPr/>
      <dgm:t>
        <a:bodyPr/>
        <a:lstStyle/>
        <a:p>
          <a:r>
            <a:rPr lang="en-US"/>
            <a:t>Kirurgiska behandlingsmetoder</a:t>
          </a:r>
        </a:p>
      </dgm:t>
    </dgm:pt>
    <dgm:pt modelId="{54C89CA6-0D35-4461-8AB7-08AC8D96C62A}" type="parTrans" cxnId="{36E2AB37-37F4-4FE7-8AA2-5764DD6B58B5}">
      <dgm:prSet/>
      <dgm:spPr/>
      <dgm:t>
        <a:bodyPr/>
        <a:lstStyle/>
        <a:p>
          <a:endParaRPr lang="en-US"/>
        </a:p>
      </dgm:t>
    </dgm:pt>
    <dgm:pt modelId="{FA5E2746-A93F-405C-BBB8-0E80FD53CCB8}" type="sibTrans" cxnId="{36E2AB37-37F4-4FE7-8AA2-5764DD6B58B5}">
      <dgm:prSet/>
      <dgm:spPr/>
      <dgm:t>
        <a:bodyPr/>
        <a:lstStyle/>
        <a:p>
          <a:endParaRPr lang="en-US"/>
        </a:p>
      </dgm:t>
    </dgm:pt>
    <dgm:pt modelId="{8D60E84C-A92B-4CDA-8512-1F3401DA029B}">
      <dgm:prSet/>
      <dgm:spPr/>
      <dgm:t>
        <a:bodyPr/>
        <a:lstStyle/>
        <a:p>
          <a:r>
            <a:rPr lang="en-US"/>
            <a:t>Intrauterina hysteroskopier och endometriedestruktion</a:t>
          </a:r>
        </a:p>
      </dgm:t>
    </dgm:pt>
    <dgm:pt modelId="{ED16787A-BD32-45CC-80A9-125A2D3621EC}" type="parTrans" cxnId="{6AAD9458-018E-44F9-A9D8-5876323F16CF}">
      <dgm:prSet/>
      <dgm:spPr/>
      <dgm:t>
        <a:bodyPr/>
        <a:lstStyle/>
        <a:p>
          <a:endParaRPr lang="en-US"/>
        </a:p>
      </dgm:t>
    </dgm:pt>
    <dgm:pt modelId="{9096C324-E87D-4CC7-A887-E67FFEEFF7B4}" type="sibTrans" cxnId="{6AAD9458-018E-44F9-A9D8-5876323F16CF}">
      <dgm:prSet/>
      <dgm:spPr/>
      <dgm:t>
        <a:bodyPr/>
        <a:lstStyle/>
        <a:p>
          <a:endParaRPr lang="en-US"/>
        </a:p>
      </dgm:t>
    </dgm:pt>
    <dgm:pt modelId="{61722B51-0F29-4615-A069-352F00EB526F}">
      <dgm:prSet/>
      <dgm:spPr/>
      <dgm:t>
        <a:bodyPr/>
        <a:lstStyle/>
        <a:p>
          <a:r>
            <a:rPr lang="en-US"/>
            <a:t>Laparoskopisk eller abdominell myomenukleation</a:t>
          </a:r>
        </a:p>
      </dgm:t>
    </dgm:pt>
    <dgm:pt modelId="{3B9F27BD-D09C-4BF4-B68B-5BACDD610F09}" type="parTrans" cxnId="{6D447734-975B-460E-A1FC-93870267A381}">
      <dgm:prSet/>
      <dgm:spPr/>
      <dgm:t>
        <a:bodyPr/>
        <a:lstStyle/>
        <a:p>
          <a:endParaRPr lang="en-US"/>
        </a:p>
      </dgm:t>
    </dgm:pt>
    <dgm:pt modelId="{AC9CF859-7261-4245-AE30-9708962DD00C}" type="sibTrans" cxnId="{6D447734-975B-460E-A1FC-93870267A381}">
      <dgm:prSet/>
      <dgm:spPr/>
      <dgm:t>
        <a:bodyPr/>
        <a:lstStyle/>
        <a:p>
          <a:endParaRPr lang="en-US"/>
        </a:p>
      </dgm:t>
    </dgm:pt>
    <dgm:pt modelId="{7AAB00B9-8F8E-7B45-B589-395CC0086934}" type="pres">
      <dgm:prSet presAssocID="{CADD50CE-C90C-41FD-A6DC-6AF9AB1561EF}" presName="linear" presStyleCnt="0">
        <dgm:presLayoutVars>
          <dgm:dir/>
          <dgm:animLvl val="lvl"/>
          <dgm:resizeHandles val="exact"/>
        </dgm:presLayoutVars>
      </dgm:prSet>
      <dgm:spPr/>
    </dgm:pt>
    <dgm:pt modelId="{31B755F8-57F7-DD4B-886E-573FEE81707C}" type="pres">
      <dgm:prSet presAssocID="{3E2E5633-A84E-41C5-B17E-14C2CF3C4250}" presName="parentLin" presStyleCnt="0"/>
      <dgm:spPr/>
    </dgm:pt>
    <dgm:pt modelId="{0A0FD0F0-00AF-8544-BAB3-58A57583B005}" type="pres">
      <dgm:prSet presAssocID="{3E2E5633-A84E-41C5-B17E-14C2CF3C4250}" presName="parentLeftMargin" presStyleLbl="node1" presStyleIdx="0" presStyleCnt="3"/>
      <dgm:spPr/>
    </dgm:pt>
    <dgm:pt modelId="{10EC2566-BB08-C447-A7D0-856C1F31B6B9}" type="pres">
      <dgm:prSet presAssocID="{3E2E5633-A84E-41C5-B17E-14C2CF3C425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DB2A141-98B4-F740-A29B-1B35343504D2}" type="pres">
      <dgm:prSet presAssocID="{3E2E5633-A84E-41C5-B17E-14C2CF3C4250}" presName="negativeSpace" presStyleCnt="0"/>
      <dgm:spPr/>
    </dgm:pt>
    <dgm:pt modelId="{9667E7F1-C0B5-4542-90AA-8D01C997E7D9}" type="pres">
      <dgm:prSet presAssocID="{3E2E5633-A84E-41C5-B17E-14C2CF3C4250}" presName="childText" presStyleLbl="conFgAcc1" presStyleIdx="0" presStyleCnt="3">
        <dgm:presLayoutVars>
          <dgm:bulletEnabled val="1"/>
        </dgm:presLayoutVars>
      </dgm:prSet>
      <dgm:spPr/>
    </dgm:pt>
    <dgm:pt modelId="{B4060C44-9C63-A644-965F-9470E0772232}" type="pres">
      <dgm:prSet presAssocID="{7BEEE103-C91B-401F-A01F-3BE6BE24038A}" presName="spaceBetweenRectangles" presStyleCnt="0"/>
      <dgm:spPr/>
    </dgm:pt>
    <dgm:pt modelId="{E56AAC5B-1E5C-C840-BE76-F76517B48260}" type="pres">
      <dgm:prSet presAssocID="{A28435D0-3A18-4F47-BE28-57B154D37BE3}" presName="parentLin" presStyleCnt="0"/>
      <dgm:spPr/>
    </dgm:pt>
    <dgm:pt modelId="{A2B6E609-94D2-3242-AA79-16C3932AFBDF}" type="pres">
      <dgm:prSet presAssocID="{A28435D0-3A18-4F47-BE28-57B154D37BE3}" presName="parentLeftMargin" presStyleLbl="node1" presStyleIdx="0" presStyleCnt="3"/>
      <dgm:spPr/>
    </dgm:pt>
    <dgm:pt modelId="{986E1469-5451-8742-97C4-FA57A19DE339}" type="pres">
      <dgm:prSet presAssocID="{A28435D0-3A18-4F47-BE28-57B154D37B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28D03B5-73B6-7846-8672-931CD9011D59}" type="pres">
      <dgm:prSet presAssocID="{A28435D0-3A18-4F47-BE28-57B154D37BE3}" presName="negativeSpace" presStyleCnt="0"/>
      <dgm:spPr/>
    </dgm:pt>
    <dgm:pt modelId="{4ECA2220-2D7C-D74F-A585-E8600E744061}" type="pres">
      <dgm:prSet presAssocID="{A28435D0-3A18-4F47-BE28-57B154D37BE3}" presName="childText" presStyleLbl="conFgAcc1" presStyleIdx="1" presStyleCnt="3">
        <dgm:presLayoutVars>
          <dgm:bulletEnabled val="1"/>
        </dgm:presLayoutVars>
      </dgm:prSet>
      <dgm:spPr/>
    </dgm:pt>
    <dgm:pt modelId="{C75E9904-1381-714A-8DAD-6369D453BDD7}" type="pres">
      <dgm:prSet presAssocID="{B99B7C35-014E-417F-A21F-4A9DEE3EE829}" presName="spaceBetweenRectangles" presStyleCnt="0"/>
      <dgm:spPr/>
    </dgm:pt>
    <dgm:pt modelId="{E6C87CDE-821B-6C44-8422-63C81E9B9C14}" type="pres">
      <dgm:prSet presAssocID="{B23B3362-0D0E-4173-8B8D-79D4D05D2B92}" presName="parentLin" presStyleCnt="0"/>
      <dgm:spPr/>
    </dgm:pt>
    <dgm:pt modelId="{F8FEAD53-8BAB-7D4C-8DF8-143206EE543B}" type="pres">
      <dgm:prSet presAssocID="{B23B3362-0D0E-4173-8B8D-79D4D05D2B92}" presName="parentLeftMargin" presStyleLbl="node1" presStyleIdx="1" presStyleCnt="3"/>
      <dgm:spPr/>
    </dgm:pt>
    <dgm:pt modelId="{F6C6B6B2-8695-CD4A-B21C-94B879F4EFF4}" type="pres">
      <dgm:prSet presAssocID="{B23B3362-0D0E-4173-8B8D-79D4D05D2B9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8FF2022-9176-5F44-AA03-6CF01D7C5681}" type="pres">
      <dgm:prSet presAssocID="{B23B3362-0D0E-4173-8B8D-79D4D05D2B92}" presName="negativeSpace" presStyleCnt="0"/>
      <dgm:spPr/>
    </dgm:pt>
    <dgm:pt modelId="{9FAAE461-3172-7A42-B79B-20DAE190CDA0}" type="pres">
      <dgm:prSet presAssocID="{B23B3362-0D0E-4173-8B8D-79D4D05D2B9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4A1480B-9AD3-4DD0-8F62-621AB345CA33}" srcId="{A28435D0-3A18-4F47-BE28-57B154D37BE3}" destId="{A3B9D96F-2D3A-4B94-B0D5-0D91501E5EFF}" srcOrd="1" destOrd="0" parTransId="{1407F286-65F6-4978-AEAA-7238A9AA50DC}" sibTransId="{C31C8E47-8EB5-4862-8AF8-DFC044241337}"/>
    <dgm:cxn modelId="{D069DB0D-B914-2C4E-B94E-25AC10C091A5}" type="presOf" srcId="{3E2E5633-A84E-41C5-B17E-14C2CF3C4250}" destId="{0A0FD0F0-00AF-8544-BAB3-58A57583B005}" srcOrd="0" destOrd="0" presId="urn:microsoft.com/office/officeart/2005/8/layout/list1"/>
    <dgm:cxn modelId="{69FF5D22-6E97-0844-BD8A-14C649E4D3C1}" type="presOf" srcId="{7A223787-B2C8-4F1A-8896-D077469CD5E1}" destId="{4ECA2220-2D7C-D74F-A585-E8600E744061}" srcOrd="0" destOrd="0" presId="urn:microsoft.com/office/officeart/2005/8/layout/list1"/>
    <dgm:cxn modelId="{6D447734-975B-460E-A1FC-93870267A381}" srcId="{B23B3362-0D0E-4173-8B8D-79D4D05D2B92}" destId="{61722B51-0F29-4615-A069-352F00EB526F}" srcOrd="1" destOrd="0" parTransId="{3B9F27BD-D09C-4BF4-B68B-5BACDD610F09}" sibTransId="{AC9CF859-7261-4245-AE30-9708962DD00C}"/>
    <dgm:cxn modelId="{36E2AB37-37F4-4FE7-8AA2-5764DD6B58B5}" srcId="{CADD50CE-C90C-41FD-A6DC-6AF9AB1561EF}" destId="{B23B3362-0D0E-4173-8B8D-79D4D05D2B92}" srcOrd="2" destOrd="0" parTransId="{54C89CA6-0D35-4461-8AB7-08AC8D96C62A}" sibTransId="{FA5E2746-A93F-405C-BBB8-0E80FD53CCB8}"/>
    <dgm:cxn modelId="{22361F46-DF91-4E73-B05F-7FEF06A31AC7}" srcId="{A28435D0-3A18-4F47-BE28-57B154D37BE3}" destId="{7A223787-B2C8-4F1A-8896-D077469CD5E1}" srcOrd="0" destOrd="0" parTransId="{857B13A4-623D-4030-A85F-F026FDC35CB8}" sibTransId="{1A6997E0-452F-4749-BA66-B213E8F3ACC4}"/>
    <dgm:cxn modelId="{8961A053-333D-394B-9063-C3F9EF238CE1}" type="presOf" srcId="{61722B51-0F29-4615-A069-352F00EB526F}" destId="{9FAAE461-3172-7A42-B79B-20DAE190CDA0}" srcOrd="0" destOrd="1" presId="urn:microsoft.com/office/officeart/2005/8/layout/list1"/>
    <dgm:cxn modelId="{D83E7754-B3C5-F543-A977-E116AC1D95F3}" type="presOf" srcId="{B23B3362-0D0E-4173-8B8D-79D4D05D2B92}" destId="{F6C6B6B2-8695-CD4A-B21C-94B879F4EFF4}" srcOrd="1" destOrd="0" presId="urn:microsoft.com/office/officeart/2005/8/layout/list1"/>
    <dgm:cxn modelId="{916AE077-093E-F64A-9639-9E538386E6A3}" type="presOf" srcId="{CADD50CE-C90C-41FD-A6DC-6AF9AB1561EF}" destId="{7AAB00B9-8F8E-7B45-B589-395CC0086934}" srcOrd="0" destOrd="0" presId="urn:microsoft.com/office/officeart/2005/8/layout/list1"/>
    <dgm:cxn modelId="{6AAD9458-018E-44F9-A9D8-5876323F16CF}" srcId="{B23B3362-0D0E-4173-8B8D-79D4D05D2B92}" destId="{8D60E84C-A92B-4CDA-8512-1F3401DA029B}" srcOrd="0" destOrd="0" parTransId="{ED16787A-BD32-45CC-80A9-125A2D3621EC}" sibTransId="{9096C324-E87D-4CC7-A887-E67FFEEFF7B4}"/>
    <dgm:cxn modelId="{E223CD7B-4943-3842-99C1-B23BE578580D}" type="presOf" srcId="{8D60E84C-A92B-4CDA-8512-1F3401DA029B}" destId="{9FAAE461-3172-7A42-B79B-20DAE190CDA0}" srcOrd="0" destOrd="0" presId="urn:microsoft.com/office/officeart/2005/8/layout/list1"/>
    <dgm:cxn modelId="{3C2C897D-31D3-4BED-B281-B6D4B24E34AE}" srcId="{CADD50CE-C90C-41FD-A6DC-6AF9AB1561EF}" destId="{3E2E5633-A84E-41C5-B17E-14C2CF3C4250}" srcOrd="0" destOrd="0" parTransId="{9726FC84-7559-42FC-9DE9-CD0110B521DE}" sibTransId="{7BEEE103-C91B-401F-A01F-3BE6BE24038A}"/>
    <dgm:cxn modelId="{75900AC3-37B3-0349-AC93-EC735BCA999A}" type="presOf" srcId="{3E2E5633-A84E-41C5-B17E-14C2CF3C4250}" destId="{10EC2566-BB08-C447-A7D0-856C1F31B6B9}" srcOrd="1" destOrd="0" presId="urn:microsoft.com/office/officeart/2005/8/layout/list1"/>
    <dgm:cxn modelId="{D2F314C3-C7A9-5246-B3C7-16D38B3FC356}" type="presOf" srcId="{A28435D0-3A18-4F47-BE28-57B154D37BE3}" destId="{A2B6E609-94D2-3242-AA79-16C3932AFBDF}" srcOrd="0" destOrd="0" presId="urn:microsoft.com/office/officeart/2005/8/layout/list1"/>
    <dgm:cxn modelId="{B4AA3DCF-79CA-4D59-BC57-C61FBF6CCF9F}" srcId="{CADD50CE-C90C-41FD-A6DC-6AF9AB1561EF}" destId="{A28435D0-3A18-4F47-BE28-57B154D37BE3}" srcOrd="1" destOrd="0" parTransId="{80724F17-3A00-4E0B-87B9-992AB542C16C}" sibTransId="{B99B7C35-014E-417F-A21F-4A9DEE3EE829}"/>
    <dgm:cxn modelId="{2BC460DC-F88A-9746-8321-AC1154EC3284}" type="presOf" srcId="{A3B9D96F-2D3A-4B94-B0D5-0D91501E5EFF}" destId="{4ECA2220-2D7C-D74F-A585-E8600E744061}" srcOrd="0" destOrd="1" presId="urn:microsoft.com/office/officeart/2005/8/layout/list1"/>
    <dgm:cxn modelId="{C5B6F0E3-735B-4B49-9772-D4833EEF1270}" type="presOf" srcId="{A28435D0-3A18-4F47-BE28-57B154D37BE3}" destId="{986E1469-5451-8742-97C4-FA57A19DE339}" srcOrd="1" destOrd="0" presId="urn:microsoft.com/office/officeart/2005/8/layout/list1"/>
    <dgm:cxn modelId="{6D2217FF-DB2C-1E48-A331-D7609E6BB635}" type="presOf" srcId="{B23B3362-0D0E-4173-8B8D-79D4D05D2B92}" destId="{F8FEAD53-8BAB-7D4C-8DF8-143206EE543B}" srcOrd="0" destOrd="0" presId="urn:microsoft.com/office/officeart/2005/8/layout/list1"/>
    <dgm:cxn modelId="{8A5AEE33-B8D1-2745-95BA-B6FBFC09C1DC}" type="presParOf" srcId="{7AAB00B9-8F8E-7B45-B589-395CC0086934}" destId="{31B755F8-57F7-DD4B-886E-573FEE81707C}" srcOrd="0" destOrd="0" presId="urn:microsoft.com/office/officeart/2005/8/layout/list1"/>
    <dgm:cxn modelId="{CC9CCC96-54E3-644A-B3B9-F361A458ECD4}" type="presParOf" srcId="{31B755F8-57F7-DD4B-886E-573FEE81707C}" destId="{0A0FD0F0-00AF-8544-BAB3-58A57583B005}" srcOrd="0" destOrd="0" presId="urn:microsoft.com/office/officeart/2005/8/layout/list1"/>
    <dgm:cxn modelId="{39718B17-49EC-C645-820B-84F256464314}" type="presParOf" srcId="{31B755F8-57F7-DD4B-886E-573FEE81707C}" destId="{10EC2566-BB08-C447-A7D0-856C1F31B6B9}" srcOrd="1" destOrd="0" presId="urn:microsoft.com/office/officeart/2005/8/layout/list1"/>
    <dgm:cxn modelId="{4B0E128B-1D50-334E-ABA4-8BDB45FE5B7F}" type="presParOf" srcId="{7AAB00B9-8F8E-7B45-B589-395CC0086934}" destId="{8DB2A141-98B4-F740-A29B-1B35343504D2}" srcOrd="1" destOrd="0" presId="urn:microsoft.com/office/officeart/2005/8/layout/list1"/>
    <dgm:cxn modelId="{E2BBAD71-68A4-0049-9792-498D5671BA59}" type="presParOf" srcId="{7AAB00B9-8F8E-7B45-B589-395CC0086934}" destId="{9667E7F1-C0B5-4542-90AA-8D01C997E7D9}" srcOrd="2" destOrd="0" presId="urn:microsoft.com/office/officeart/2005/8/layout/list1"/>
    <dgm:cxn modelId="{CCEF05E3-05CD-0A48-99BE-D95CAC773EF9}" type="presParOf" srcId="{7AAB00B9-8F8E-7B45-B589-395CC0086934}" destId="{B4060C44-9C63-A644-965F-9470E0772232}" srcOrd="3" destOrd="0" presId="urn:microsoft.com/office/officeart/2005/8/layout/list1"/>
    <dgm:cxn modelId="{62AA7660-22E3-574F-9FBF-676C6CFEE326}" type="presParOf" srcId="{7AAB00B9-8F8E-7B45-B589-395CC0086934}" destId="{E56AAC5B-1E5C-C840-BE76-F76517B48260}" srcOrd="4" destOrd="0" presId="urn:microsoft.com/office/officeart/2005/8/layout/list1"/>
    <dgm:cxn modelId="{EBFDB316-A366-D342-97B9-07C42ADEBE50}" type="presParOf" srcId="{E56AAC5B-1E5C-C840-BE76-F76517B48260}" destId="{A2B6E609-94D2-3242-AA79-16C3932AFBDF}" srcOrd="0" destOrd="0" presId="urn:microsoft.com/office/officeart/2005/8/layout/list1"/>
    <dgm:cxn modelId="{AFDA42C4-4B49-704E-B8C8-E414A2D5C94F}" type="presParOf" srcId="{E56AAC5B-1E5C-C840-BE76-F76517B48260}" destId="{986E1469-5451-8742-97C4-FA57A19DE339}" srcOrd="1" destOrd="0" presId="urn:microsoft.com/office/officeart/2005/8/layout/list1"/>
    <dgm:cxn modelId="{AE23B289-8A94-104D-9782-908CF9A0A400}" type="presParOf" srcId="{7AAB00B9-8F8E-7B45-B589-395CC0086934}" destId="{528D03B5-73B6-7846-8672-931CD9011D59}" srcOrd="5" destOrd="0" presId="urn:microsoft.com/office/officeart/2005/8/layout/list1"/>
    <dgm:cxn modelId="{92350FA8-5C53-C443-B1E8-4F164C893FAA}" type="presParOf" srcId="{7AAB00B9-8F8E-7B45-B589-395CC0086934}" destId="{4ECA2220-2D7C-D74F-A585-E8600E744061}" srcOrd="6" destOrd="0" presId="urn:microsoft.com/office/officeart/2005/8/layout/list1"/>
    <dgm:cxn modelId="{FA23D553-CFF6-E74B-90FC-453DFA83883D}" type="presParOf" srcId="{7AAB00B9-8F8E-7B45-B589-395CC0086934}" destId="{C75E9904-1381-714A-8DAD-6369D453BDD7}" srcOrd="7" destOrd="0" presId="urn:microsoft.com/office/officeart/2005/8/layout/list1"/>
    <dgm:cxn modelId="{E08856E3-6FAB-984E-8A88-618B9FAF37D0}" type="presParOf" srcId="{7AAB00B9-8F8E-7B45-B589-395CC0086934}" destId="{E6C87CDE-821B-6C44-8422-63C81E9B9C14}" srcOrd="8" destOrd="0" presId="urn:microsoft.com/office/officeart/2005/8/layout/list1"/>
    <dgm:cxn modelId="{45FA63FD-56DB-5B46-88B8-B6577BCF2E7B}" type="presParOf" srcId="{E6C87CDE-821B-6C44-8422-63C81E9B9C14}" destId="{F8FEAD53-8BAB-7D4C-8DF8-143206EE543B}" srcOrd="0" destOrd="0" presId="urn:microsoft.com/office/officeart/2005/8/layout/list1"/>
    <dgm:cxn modelId="{63060C90-9096-3243-AB5C-CA4AED8AC49B}" type="presParOf" srcId="{E6C87CDE-821B-6C44-8422-63C81E9B9C14}" destId="{F6C6B6B2-8695-CD4A-B21C-94B879F4EFF4}" srcOrd="1" destOrd="0" presId="urn:microsoft.com/office/officeart/2005/8/layout/list1"/>
    <dgm:cxn modelId="{9C669DCC-D8A9-AF40-BBA1-634C99A555B8}" type="presParOf" srcId="{7AAB00B9-8F8E-7B45-B589-395CC0086934}" destId="{38FF2022-9176-5F44-AA03-6CF01D7C5681}" srcOrd="9" destOrd="0" presId="urn:microsoft.com/office/officeart/2005/8/layout/list1"/>
    <dgm:cxn modelId="{4B45B757-EDE6-8F45-A8E9-492A599A5561}" type="presParOf" srcId="{7AAB00B9-8F8E-7B45-B589-395CC0086934}" destId="{9FAAE461-3172-7A42-B79B-20DAE190CD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E8AB7-07BD-4D97-B093-B191F700D3C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2D5C133-63CA-4B53-8651-EB827642F856}">
      <dgm:prSet/>
      <dgm:spPr/>
      <dgm:t>
        <a:bodyPr/>
        <a:lstStyle/>
        <a:p>
          <a:r>
            <a:rPr lang="en-US"/>
            <a:t>Blödningar som inte svarar på annan behandling</a:t>
          </a:r>
        </a:p>
      </dgm:t>
    </dgm:pt>
    <dgm:pt modelId="{693D661D-B27F-47AF-8C5D-AE9491137E47}" type="parTrans" cxnId="{7C9FB5E4-7B3E-49C9-95A0-075435458E54}">
      <dgm:prSet/>
      <dgm:spPr/>
      <dgm:t>
        <a:bodyPr/>
        <a:lstStyle/>
        <a:p>
          <a:endParaRPr lang="en-US"/>
        </a:p>
      </dgm:t>
    </dgm:pt>
    <dgm:pt modelId="{68E6D4E5-4820-48CF-A871-E4A70E43687E}" type="sibTrans" cxnId="{7C9FB5E4-7B3E-49C9-95A0-075435458E54}">
      <dgm:prSet/>
      <dgm:spPr/>
      <dgm:t>
        <a:bodyPr/>
        <a:lstStyle/>
        <a:p>
          <a:endParaRPr lang="en-US"/>
        </a:p>
      </dgm:t>
    </dgm:pt>
    <dgm:pt modelId="{26DA0442-6F08-48B2-A8BE-F3C20AD2AC3E}">
      <dgm:prSet/>
      <dgm:spPr/>
      <dgm:t>
        <a:bodyPr/>
        <a:lstStyle/>
        <a:p>
          <a:r>
            <a:rPr lang="en-US"/>
            <a:t>Myom</a:t>
          </a:r>
        </a:p>
      </dgm:t>
    </dgm:pt>
    <dgm:pt modelId="{998595A7-7E0C-4B4B-B2BD-387B7966F683}" type="parTrans" cxnId="{99DCBD00-9812-4FEB-BA4E-8D1BD5B4A788}">
      <dgm:prSet/>
      <dgm:spPr/>
      <dgm:t>
        <a:bodyPr/>
        <a:lstStyle/>
        <a:p>
          <a:endParaRPr lang="en-US"/>
        </a:p>
      </dgm:t>
    </dgm:pt>
    <dgm:pt modelId="{C2A59D88-1C84-4137-8656-0BC0CBBE3680}" type="sibTrans" cxnId="{99DCBD00-9812-4FEB-BA4E-8D1BD5B4A788}">
      <dgm:prSet/>
      <dgm:spPr/>
      <dgm:t>
        <a:bodyPr/>
        <a:lstStyle/>
        <a:p>
          <a:endParaRPr lang="en-US"/>
        </a:p>
      </dgm:t>
    </dgm:pt>
    <dgm:pt modelId="{3BBF1164-B3E6-4251-AD39-5DD3ADFD627E}">
      <dgm:prSet/>
      <dgm:spPr/>
      <dgm:t>
        <a:bodyPr/>
        <a:lstStyle/>
        <a:p>
          <a:r>
            <a:rPr lang="en-US"/>
            <a:t>Trycksymptom</a:t>
          </a:r>
        </a:p>
      </dgm:t>
    </dgm:pt>
    <dgm:pt modelId="{2C08E35D-4CCA-484A-8F6E-563CA38904C2}" type="parTrans" cxnId="{91FCCF83-F501-4164-B4CB-5C3C2226ADBB}">
      <dgm:prSet/>
      <dgm:spPr/>
      <dgm:t>
        <a:bodyPr/>
        <a:lstStyle/>
        <a:p>
          <a:endParaRPr lang="en-US"/>
        </a:p>
      </dgm:t>
    </dgm:pt>
    <dgm:pt modelId="{82D30E02-4729-416E-AB08-B24BFCFD8068}" type="sibTrans" cxnId="{91FCCF83-F501-4164-B4CB-5C3C2226ADBB}">
      <dgm:prSet/>
      <dgm:spPr/>
      <dgm:t>
        <a:bodyPr/>
        <a:lstStyle/>
        <a:p>
          <a:endParaRPr lang="en-US"/>
        </a:p>
      </dgm:t>
    </dgm:pt>
    <dgm:pt modelId="{5DB7817B-E4F7-456C-BCAE-9B493851D83D}">
      <dgm:prSet/>
      <dgm:spPr/>
      <dgm:t>
        <a:bodyPr/>
        <a:lstStyle/>
        <a:p>
          <a:r>
            <a:rPr lang="en-US"/>
            <a:t>Cellförändringar</a:t>
          </a:r>
        </a:p>
      </dgm:t>
    </dgm:pt>
    <dgm:pt modelId="{9A9F1D06-0BFA-445A-9B7D-67BE738B4E11}" type="parTrans" cxnId="{88230769-74BC-45A0-AD95-4ECD5F076526}">
      <dgm:prSet/>
      <dgm:spPr/>
      <dgm:t>
        <a:bodyPr/>
        <a:lstStyle/>
        <a:p>
          <a:endParaRPr lang="en-US"/>
        </a:p>
      </dgm:t>
    </dgm:pt>
    <dgm:pt modelId="{9964C3FE-FA3D-4A1F-BBAF-75D8E4EF58E2}" type="sibTrans" cxnId="{88230769-74BC-45A0-AD95-4ECD5F076526}">
      <dgm:prSet/>
      <dgm:spPr/>
      <dgm:t>
        <a:bodyPr/>
        <a:lstStyle/>
        <a:p>
          <a:endParaRPr lang="en-US"/>
        </a:p>
      </dgm:t>
    </dgm:pt>
    <dgm:pt modelId="{90105D01-A99C-4454-BBA8-1A69381ECB3B}">
      <dgm:prSet/>
      <dgm:spPr/>
      <dgm:t>
        <a:bodyPr/>
        <a:lstStyle/>
        <a:p>
          <a:r>
            <a:rPr lang="en-US" dirty="0" err="1"/>
            <a:t>Ärftlighet</a:t>
          </a:r>
          <a:endParaRPr lang="en-US" dirty="0"/>
        </a:p>
      </dgm:t>
    </dgm:pt>
    <dgm:pt modelId="{3961FEA7-77A8-4A6B-B8D1-00CB0550AAA4}" type="parTrans" cxnId="{48511811-E087-4049-9B9F-EB5C38D527C7}">
      <dgm:prSet/>
      <dgm:spPr/>
      <dgm:t>
        <a:bodyPr/>
        <a:lstStyle/>
        <a:p>
          <a:endParaRPr lang="en-US"/>
        </a:p>
      </dgm:t>
    </dgm:pt>
    <dgm:pt modelId="{F526DE37-B120-458B-8A0A-EC692C838396}" type="sibTrans" cxnId="{48511811-E087-4049-9B9F-EB5C38D527C7}">
      <dgm:prSet/>
      <dgm:spPr/>
      <dgm:t>
        <a:bodyPr/>
        <a:lstStyle/>
        <a:p>
          <a:endParaRPr lang="en-US"/>
        </a:p>
      </dgm:t>
    </dgm:pt>
    <dgm:pt modelId="{AC59EAB5-4F56-A044-ABB5-4935EC17583E}" type="pres">
      <dgm:prSet presAssocID="{BEBE8AB7-07BD-4D97-B093-B191F700D3C5}" presName="linear" presStyleCnt="0">
        <dgm:presLayoutVars>
          <dgm:animLvl val="lvl"/>
          <dgm:resizeHandles val="exact"/>
        </dgm:presLayoutVars>
      </dgm:prSet>
      <dgm:spPr/>
    </dgm:pt>
    <dgm:pt modelId="{88735118-5575-1049-A009-85D8A3015A3D}" type="pres">
      <dgm:prSet presAssocID="{D2D5C133-63CA-4B53-8651-EB827642F85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6B513C1-8CEE-7647-845F-D16F4C2D1F7B}" type="pres">
      <dgm:prSet presAssocID="{68E6D4E5-4820-48CF-A871-E4A70E43687E}" presName="spacer" presStyleCnt="0"/>
      <dgm:spPr/>
    </dgm:pt>
    <dgm:pt modelId="{7240299A-F33D-7E46-B6D4-C87EE3C95076}" type="pres">
      <dgm:prSet presAssocID="{26DA0442-6F08-48B2-A8BE-F3C20AD2AC3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BFDF1E3-6AF8-D84C-BF60-17BDC9489134}" type="pres">
      <dgm:prSet presAssocID="{C2A59D88-1C84-4137-8656-0BC0CBBE3680}" presName="spacer" presStyleCnt="0"/>
      <dgm:spPr/>
    </dgm:pt>
    <dgm:pt modelId="{9EDF32E3-06DF-3D48-9E7B-EF7A6F380AA2}" type="pres">
      <dgm:prSet presAssocID="{3BBF1164-B3E6-4251-AD39-5DD3ADFD627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B644BF1-D03E-3F4F-B518-0B9CD3BC0231}" type="pres">
      <dgm:prSet presAssocID="{82D30E02-4729-416E-AB08-B24BFCFD8068}" presName="spacer" presStyleCnt="0"/>
      <dgm:spPr/>
    </dgm:pt>
    <dgm:pt modelId="{1E2C772E-27C4-C544-AD06-F817F1879C2C}" type="pres">
      <dgm:prSet presAssocID="{5DB7817B-E4F7-456C-BCAE-9B493851D83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71F3CC0-9CB2-AB43-8261-304BCA710334}" type="pres">
      <dgm:prSet presAssocID="{9964C3FE-FA3D-4A1F-BBAF-75D8E4EF58E2}" presName="spacer" presStyleCnt="0"/>
      <dgm:spPr/>
    </dgm:pt>
    <dgm:pt modelId="{0B84D65F-1361-1341-8CDF-00CCB1440067}" type="pres">
      <dgm:prSet presAssocID="{90105D01-A99C-4454-BBA8-1A69381ECB3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9DCBD00-9812-4FEB-BA4E-8D1BD5B4A788}" srcId="{BEBE8AB7-07BD-4D97-B093-B191F700D3C5}" destId="{26DA0442-6F08-48B2-A8BE-F3C20AD2AC3E}" srcOrd="1" destOrd="0" parTransId="{998595A7-7E0C-4B4B-B2BD-387B7966F683}" sibTransId="{C2A59D88-1C84-4137-8656-0BC0CBBE3680}"/>
    <dgm:cxn modelId="{D9D90603-48F1-FA47-A1B5-B51E106952D8}" type="presOf" srcId="{D2D5C133-63CA-4B53-8651-EB827642F856}" destId="{88735118-5575-1049-A009-85D8A3015A3D}" srcOrd="0" destOrd="0" presId="urn:microsoft.com/office/officeart/2005/8/layout/vList2"/>
    <dgm:cxn modelId="{48511811-E087-4049-9B9F-EB5C38D527C7}" srcId="{BEBE8AB7-07BD-4D97-B093-B191F700D3C5}" destId="{90105D01-A99C-4454-BBA8-1A69381ECB3B}" srcOrd="4" destOrd="0" parTransId="{3961FEA7-77A8-4A6B-B8D1-00CB0550AAA4}" sibTransId="{F526DE37-B120-458B-8A0A-EC692C838396}"/>
    <dgm:cxn modelId="{377ABC18-DA07-DF45-83C9-33DE174A409C}" type="presOf" srcId="{90105D01-A99C-4454-BBA8-1A69381ECB3B}" destId="{0B84D65F-1361-1341-8CDF-00CCB1440067}" srcOrd="0" destOrd="0" presId="urn:microsoft.com/office/officeart/2005/8/layout/vList2"/>
    <dgm:cxn modelId="{1CAF881E-9022-904D-A37A-72AAFE3DFC5F}" type="presOf" srcId="{BEBE8AB7-07BD-4D97-B093-B191F700D3C5}" destId="{AC59EAB5-4F56-A044-ABB5-4935EC17583E}" srcOrd="0" destOrd="0" presId="urn:microsoft.com/office/officeart/2005/8/layout/vList2"/>
    <dgm:cxn modelId="{E5083526-0A9D-FF4B-8B8E-96841F32B348}" type="presOf" srcId="{26DA0442-6F08-48B2-A8BE-F3C20AD2AC3E}" destId="{7240299A-F33D-7E46-B6D4-C87EE3C95076}" srcOrd="0" destOrd="0" presId="urn:microsoft.com/office/officeart/2005/8/layout/vList2"/>
    <dgm:cxn modelId="{0018FC61-B24F-2A48-A160-CF82DABF9034}" type="presOf" srcId="{3BBF1164-B3E6-4251-AD39-5DD3ADFD627E}" destId="{9EDF32E3-06DF-3D48-9E7B-EF7A6F380AA2}" srcOrd="0" destOrd="0" presId="urn:microsoft.com/office/officeart/2005/8/layout/vList2"/>
    <dgm:cxn modelId="{88230769-74BC-45A0-AD95-4ECD5F076526}" srcId="{BEBE8AB7-07BD-4D97-B093-B191F700D3C5}" destId="{5DB7817B-E4F7-456C-BCAE-9B493851D83D}" srcOrd="3" destOrd="0" parTransId="{9A9F1D06-0BFA-445A-9B7D-67BE738B4E11}" sibTransId="{9964C3FE-FA3D-4A1F-BBAF-75D8E4EF58E2}"/>
    <dgm:cxn modelId="{91FCCF83-F501-4164-B4CB-5C3C2226ADBB}" srcId="{BEBE8AB7-07BD-4D97-B093-B191F700D3C5}" destId="{3BBF1164-B3E6-4251-AD39-5DD3ADFD627E}" srcOrd="2" destOrd="0" parTransId="{2C08E35D-4CCA-484A-8F6E-563CA38904C2}" sibTransId="{82D30E02-4729-416E-AB08-B24BFCFD8068}"/>
    <dgm:cxn modelId="{B9C2DB87-48CE-8B4F-8A86-79C19408D63C}" type="presOf" srcId="{5DB7817B-E4F7-456C-BCAE-9B493851D83D}" destId="{1E2C772E-27C4-C544-AD06-F817F1879C2C}" srcOrd="0" destOrd="0" presId="urn:microsoft.com/office/officeart/2005/8/layout/vList2"/>
    <dgm:cxn modelId="{7C9FB5E4-7B3E-49C9-95A0-075435458E54}" srcId="{BEBE8AB7-07BD-4D97-B093-B191F700D3C5}" destId="{D2D5C133-63CA-4B53-8651-EB827642F856}" srcOrd="0" destOrd="0" parTransId="{693D661D-B27F-47AF-8C5D-AE9491137E47}" sibTransId="{68E6D4E5-4820-48CF-A871-E4A70E43687E}"/>
    <dgm:cxn modelId="{D5D48022-8D84-9945-8A22-B6FF801A684E}" type="presParOf" srcId="{AC59EAB5-4F56-A044-ABB5-4935EC17583E}" destId="{88735118-5575-1049-A009-85D8A3015A3D}" srcOrd="0" destOrd="0" presId="urn:microsoft.com/office/officeart/2005/8/layout/vList2"/>
    <dgm:cxn modelId="{8CFB1EAE-5832-2F4E-B810-A908B92D6BDD}" type="presParOf" srcId="{AC59EAB5-4F56-A044-ABB5-4935EC17583E}" destId="{16B513C1-8CEE-7647-845F-D16F4C2D1F7B}" srcOrd="1" destOrd="0" presId="urn:microsoft.com/office/officeart/2005/8/layout/vList2"/>
    <dgm:cxn modelId="{DCEC8599-BDEB-3A4E-8134-838BED62360D}" type="presParOf" srcId="{AC59EAB5-4F56-A044-ABB5-4935EC17583E}" destId="{7240299A-F33D-7E46-B6D4-C87EE3C95076}" srcOrd="2" destOrd="0" presId="urn:microsoft.com/office/officeart/2005/8/layout/vList2"/>
    <dgm:cxn modelId="{A67EED1E-270F-2746-9949-3E5E173538B3}" type="presParOf" srcId="{AC59EAB5-4F56-A044-ABB5-4935EC17583E}" destId="{2BFDF1E3-6AF8-D84C-BF60-17BDC9489134}" srcOrd="3" destOrd="0" presId="urn:microsoft.com/office/officeart/2005/8/layout/vList2"/>
    <dgm:cxn modelId="{439A603F-F6A0-304B-94D8-97A775E6F812}" type="presParOf" srcId="{AC59EAB5-4F56-A044-ABB5-4935EC17583E}" destId="{9EDF32E3-06DF-3D48-9E7B-EF7A6F380AA2}" srcOrd="4" destOrd="0" presId="urn:microsoft.com/office/officeart/2005/8/layout/vList2"/>
    <dgm:cxn modelId="{E3F79B4B-F84D-F040-A88D-4FE30CE7243D}" type="presParOf" srcId="{AC59EAB5-4F56-A044-ABB5-4935EC17583E}" destId="{FB644BF1-D03E-3F4F-B518-0B9CD3BC0231}" srcOrd="5" destOrd="0" presId="urn:microsoft.com/office/officeart/2005/8/layout/vList2"/>
    <dgm:cxn modelId="{F8AE6F4A-22E4-AC4C-80C2-20C24EAE8615}" type="presParOf" srcId="{AC59EAB5-4F56-A044-ABB5-4935EC17583E}" destId="{1E2C772E-27C4-C544-AD06-F817F1879C2C}" srcOrd="6" destOrd="0" presId="urn:microsoft.com/office/officeart/2005/8/layout/vList2"/>
    <dgm:cxn modelId="{2DA087C7-B2B1-6243-897A-3F3A60918041}" type="presParOf" srcId="{AC59EAB5-4F56-A044-ABB5-4935EC17583E}" destId="{C71F3CC0-9CB2-AB43-8261-304BCA710334}" srcOrd="7" destOrd="0" presId="urn:microsoft.com/office/officeart/2005/8/layout/vList2"/>
    <dgm:cxn modelId="{69EE1048-B758-B146-AB7D-D8F14C27B37B}" type="presParOf" srcId="{AC59EAB5-4F56-A044-ABB5-4935EC17583E}" destId="{0B84D65F-1361-1341-8CDF-00CCB144006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4533AF-553F-4B2C-8FF4-0BD864EE8BB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011B470-FEC6-4A89-B9DA-DF1B894D3775}">
      <dgm:prSet/>
      <dgm:spPr/>
      <dgm:t>
        <a:bodyPr/>
        <a:lstStyle/>
        <a:p>
          <a:r>
            <a:rPr lang="en-US"/>
            <a:t>Blödning</a:t>
          </a:r>
        </a:p>
      </dgm:t>
    </dgm:pt>
    <dgm:pt modelId="{4BC156A3-B730-4721-9B16-4FF7AFB3A4C2}" type="parTrans" cxnId="{A281C749-EA8C-40C7-A10B-46D9354F5104}">
      <dgm:prSet/>
      <dgm:spPr/>
      <dgm:t>
        <a:bodyPr/>
        <a:lstStyle/>
        <a:p>
          <a:endParaRPr lang="en-US"/>
        </a:p>
      </dgm:t>
    </dgm:pt>
    <dgm:pt modelId="{D3966F7C-BB4C-4136-9B02-3D812EF33E5A}" type="sibTrans" cxnId="{A281C749-EA8C-40C7-A10B-46D9354F5104}">
      <dgm:prSet/>
      <dgm:spPr/>
      <dgm:t>
        <a:bodyPr/>
        <a:lstStyle/>
        <a:p>
          <a:endParaRPr lang="en-US"/>
        </a:p>
      </dgm:t>
    </dgm:pt>
    <dgm:pt modelId="{21539E0C-3314-4EF4-BF58-EFEB42FD603C}">
      <dgm:prSet/>
      <dgm:spPr/>
      <dgm:t>
        <a:bodyPr/>
        <a:lstStyle/>
        <a:p>
          <a:r>
            <a:rPr lang="en-US"/>
            <a:t>Infektion</a:t>
          </a:r>
        </a:p>
      </dgm:t>
    </dgm:pt>
    <dgm:pt modelId="{E3EF5761-B6B3-41EA-AF87-37F5C2D86BB7}" type="parTrans" cxnId="{46DCE28D-3889-4EE9-BB54-CE78D77A9AD0}">
      <dgm:prSet/>
      <dgm:spPr/>
      <dgm:t>
        <a:bodyPr/>
        <a:lstStyle/>
        <a:p>
          <a:endParaRPr lang="en-US"/>
        </a:p>
      </dgm:t>
    </dgm:pt>
    <dgm:pt modelId="{D5283B3F-024E-4811-B8F8-6F63ACE15230}" type="sibTrans" cxnId="{46DCE28D-3889-4EE9-BB54-CE78D77A9AD0}">
      <dgm:prSet/>
      <dgm:spPr/>
      <dgm:t>
        <a:bodyPr/>
        <a:lstStyle/>
        <a:p>
          <a:endParaRPr lang="en-US"/>
        </a:p>
      </dgm:t>
    </dgm:pt>
    <dgm:pt modelId="{C1143202-5A15-4C5A-B4C1-5AD80CDAAD8B}">
      <dgm:prSet/>
      <dgm:spPr/>
      <dgm:t>
        <a:bodyPr/>
        <a:lstStyle/>
        <a:p>
          <a:r>
            <a:rPr lang="en-US"/>
            <a:t>Smärtor</a:t>
          </a:r>
        </a:p>
      </dgm:t>
    </dgm:pt>
    <dgm:pt modelId="{3DE9DC5D-3D83-4468-A231-2DB5D6F038ED}" type="parTrans" cxnId="{DA9A2287-A806-43BD-A2BB-976442BB9D87}">
      <dgm:prSet/>
      <dgm:spPr/>
      <dgm:t>
        <a:bodyPr/>
        <a:lstStyle/>
        <a:p>
          <a:endParaRPr lang="en-US"/>
        </a:p>
      </dgm:t>
    </dgm:pt>
    <dgm:pt modelId="{9A463026-E6B6-4423-9907-CD53161E3168}" type="sibTrans" cxnId="{DA9A2287-A806-43BD-A2BB-976442BB9D87}">
      <dgm:prSet/>
      <dgm:spPr/>
      <dgm:t>
        <a:bodyPr/>
        <a:lstStyle/>
        <a:p>
          <a:endParaRPr lang="en-US"/>
        </a:p>
      </dgm:t>
    </dgm:pt>
    <dgm:pt modelId="{B81BFF7C-41B8-EA45-ADCD-91ADE32F450A}" type="pres">
      <dgm:prSet presAssocID="{414533AF-553F-4B2C-8FF4-0BD864EE8BB7}" presName="linear" presStyleCnt="0">
        <dgm:presLayoutVars>
          <dgm:animLvl val="lvl"/>
          <dgm:resizeHandles val="exact"/>
        </dgm:presLayoutVars>
      </dgm:prSet>
      <dgm:spPr/>
    </dgm:pt>
    <dgm:pt modelId="{8D781F70-225C-5F4B-82B6-E554CDBDA1F2}" type="pres">
      <dgm:prSet presAssocID="{2011B470-FEC6-4A89-B9DA-DF1B894D377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78CDB45-F44E-2F46-82EF-0D51CA5881D2}" type="pres">
      <dgm:prSet presAssocID="{D3966F7C-BB4C-4136-9B02-3D812EF33E5A}" presName="spacer" presStyleCnt="0"/>
      <dgm:spPr/>
    </dgm:pt>
    <dgm:pt modelId="{6C906333-A574-014E-B805-16CB0303F4FC}" type="pres">
      <dgm:prSet presAssocID="{21539E0C-3314-4EF4-BF58-EFEB42FD603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1FFD92-CDD6-2743-898F-B68C348FD289}" type="pres">
      <dgm:prSet presAssocID="{D5283B3F-024E-4811-B8F8-6F63ACE15230}" presName="spacer" presStyleCnt="0"/>
      <dgm:spPr/>
    </dgm:pt>
    <dgm:pt modelId="{53F279D3-9B08-2049-840C-107D0181A6A0}" type="pres">
      <dgm:prSet presAssocID="{C1143202-5A15-4C5A-B4C1-5AD80CDAAD8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DC50B2D-3C9F-2949-965C-AB8C07F38453}" type="presOf" srcId="{C1143202-5A15-4C5A-B4C1-5AD80CDAAD8B}" destId="{53F279D3-9B08-2049-840C-107D0181A6A0}" srcOrd="0" destOrd="0" presId="urn:microsoft.com/office/officeart/2005/8/layout/vList2"/>
    <dgm:cxn modelId="{2CE4FF32-3F49-6A47-BE0F-F8C7847E91B0}" type="presOf" srcId="{414533AF-553F-4B2C-8FF4-0BD864EE8BB7}" destId="{B81BFF7C-41B8-EA45-ADCD-91ADE32F450A}" srcOrd="0" destOrd="0" presId="urn:microsoft.com/office/officeart/2005/8/layout/vList2"/>
    <dgm:cxn modelId="{A281C749-EA8C-40C7-A10B-46D9354F5104}" srcId="{414533AF-553F-4B2C-8FF4-0BD864EE8BB7}" destId="{2011B470-FEC6-4A89-B9DA-DF1B894D3775}" srcOrd="0" destOrd="0" parTransId="{4BC156A3-B730-4721-9B16-4FF7AFB3A4C2}" sibTransId="{D3966F7C-BB4C-4136-9B02-3D812EF33E5A}"/>
    <dgm:cxn modelId="{C156EB4B-55CB-BF4C-AF36-873D6E24D8A8}" type="presOf" srcId="{2011B470-FEC6-4A89-B9DA-DF1B894D3775}" destId="{8D781F70-225C-5F4B-82B6-E554CDBDA1F2}" srcOrd="0" destOrd="0" presId="urn:microsoft.com/office/officeart/2005/8/layout/vList2"/>
    <dgm:cxn modelId="{7E1DFC81-EDCD-644E-8079-4ECC67B1791B}" type="presOf" srcId="{21539E0C-3314-4EF4-BF58-EFEB42FD603C}" destId="{6C906333-A574-014E-B805-16CB0303F4FC}" srcOrd="0" destOrd="0" presId="urn:microsoft.com/office/officeart/2005/8/layout/vList2"/>
    <dgm:cxn modelId="{DA9A2287-A806-43BD-A2BB-976442BB9D87}" srcId="{414533AF-553F-4B2C-8FF4-0BD864EE8BB7}" destId="{C1143202-5A15-4C5A-B4C1-5AD80CDAAD8B}" srcOrd="2" destOrd="0" parTransId="{3DE9DC5D-3D83-4468-A231-2DB5D6F038ED}" sibTransId="{9A463026-E6B6-4423-9907-CD53161E3168}"/>
    <dgm:cxn modelId="{46DCE28D-3889-4EE9-BB54-CE78D77A9AD0}" srcId="{414533AF-553F-4B2C-8FF4-0BD864EE8BB7}" destId="{21539E0C-3314-4EF4-BF58-EFEB42FD603C}" srcOrd="1" destOrd="0" parTransId="{E3EF5761-B6B3-41EA-AF87-37F5C2D86BB7}" sibTransId="{D5283B3F-024E-4811-B8F8-6F63ACE15230}"/>
    <dgm:cxn modelId="{2D288EA9-9818-464F-828C-D609CE69D182}" type="presParOf" srcId="{B81BFF7C-41B8-EA45-ADCD-91ADE32F450A}" destId="{8D781F70-225C-5F4B-82B6-E554CDBDA1F2}" srcOrd="0" destOrd="0" presId="urn:microsoft.com/office/officeart/2005/8/layout/vList2"/>
    <dgm:cxn modelId="{F3B80FE8-9036-7C48-A1B9-086069C0BCC9}" type="presParOf" srcId="{B81BFF7C-41B8-EA45-ADCD-91ADE32F450A}" destId="{978CDB45-F44E-2F46-82EF-0D51CA5881D2}" srcOrd="1" destOrd="0" presId="urn:microsoft.com/office/officeart/2005/8/layout/vList2"/>
    <dgm:cxn modelId="{50747F9A-4D57-8341-973F-92CAD6785276}" type="presParOf" srcId="{B81BFF7C-41B8-EA45-ADCD-91ADE32F450A}" destId="{6C906333-A574-014E-B805-16CB0303F4FC}" srcOrd="2" destOrd="0" presId="urn:microsoft.com/office/officeart/2005/8/layout/vList2"/>
    <dgm:cxn modelId="{9EC1B481-7D9A-D945-97E1-565ACAACA60E}" type="presParOf" srcId="{B81BFF7C-41B8-EA45-ADCD-91ADE32F450A}" destId="{A41FFD92-CDD6-2743-898F-B68C348FD289}" srcOrd="3" destOrd="0" presId="urn:microsoft.com/office/officeart/2005/8/layout/vList2"/>
    <dgm:cxn modelId="{56B63C96-7ED7-FA48-B56C-379A5F3D3C25}" type="presParOf" srcId="{B81BFF7C-41B8-EA45-ADCD-91ADE32F450A}" destId="{53F279D3-9B08-2049-840C-107D0181A6A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B29A61-FC3A-4114-B43B-C82DDD4866F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39E799-CD5F-44DC-8878-256C55CB4665}">
      <dgm:prSet/>
      <dgm:spPr/>
      <dgm:t>
        <a:bodyPr/>
        <a:lstStyle/>
        <a:p>
          <a:r>
            <a:rPr lang="en-US"/>
            <a:t>Urininkontinens</a:t>
          </a:r>
        </a:p>
      </dgm:t>
    </dgm:pt>
    <dgm:pt modelId="{68147140-F25C-4F8C-9162-C0AAF1A44806}" type="parTrans" cxnId="{A710B7E0-9BC6-46D6-9369-D5B5F5141071}">
      <dgm:prSet/>
      <dgm:spPr/>
      <dgm:t>
        <a:bodyPr/>
        <a:lstStyle/>
        <a:p>
          <a:endParaRPr lang="en-US"/>
        </a:p>
      </dgm:t>
    </dgm:pt>
    <dgm:pt modelId="{20D464B8-BF54-4483-B600-AB2ED2DC675A}" type="sibTrans" cxnId="{A710B7E0-9BC6-46D6-9369-D5B5F5141071}">
      <dgm:prSet/>
      <dgm:spPr/>
      <dgm:t>
        <a:bodyPr/>
        <a:lstStyle/>
        <a:p>
          <a:endParaRPr lang="en-US"/>
        </a:p>
      </dgm:t>
    </dgm:pt>
    <dgm:pt modelId="{178DE684-F043-4F3C-BDDD-9351BA88E377}">
      <dgm:prSet/>
      <dgm:spPr/>
      <dgm:t>
        <a:bodyPr/>
        <a:lstStyle/>
        <a:p>
          <a:r>
            <a:rPr lang="en-US"/>
            <a:t>Framfall</a:t>
          </a:r>
        </a:p>
      </dgm:t>
    </dgm:pt>
    <dgm:pt modelId="{0C8E942A-FB26-4BF8-8169-69FD0B5EB207}" type="parTrans" cxnId="{61CD14CF-60C7-4B09-AC5B-BC92C854811B}">
      <dgm:prSet/>
      <dgm:spPr/>
      <dgm:t>
        <a:bodyPr/>
        <a:lstStyle/>
        <a:p>
          <a:endParaRPr lang="en-US"/>
        </a:p>
      </dgm:t>
    </dgm:pt>
    <dgm:pt modelId="{8C0678B1-B19F-4072-B97E-77B57189BE52}" type="sibTrans" cxnId="{61CD14CF-60C7-4B09-AC5B-BC92C854811B}">
      <dgm:prSet/>
      <dgm:spPr/>
      <dgm:t>
        <a:bodyPr/>
        <a:lstStyle/>
        <a:p>
          <a:endParaRPr lang="en-US"/>
        </a:p>
      </dgm:t>
    </dgm:pt>
    <dgm:pt modelId="{021B1446-8A61-4F0C-8AA2-2D8E45A5D86F}">
      <dgm:prSet/>
      <dgm:spPr/>
      <dgm:t>
        <a:bodyPr/>
        <a:lstStyle/>
        <a:p>
          <a:r>
            <a:rPr lang="sv-SE" noProof="0" dirty="0"/>
            <a:t>5% ökad förekomst för TVT- och framfallskirurgi efter hysterektomi</a:t>
          </a:r>
        </a:p>
      </dgm:t>
    </dgm:pt>
    <dgm:pt modelId="{FF574635-027F-4E88-9BB2-150B317CEBD1}" type="parTrans" cxnId="{2F60C6C8-D15D-4034-A1E1-86BC00DFA3F1}">
      <dgm:prSet/>
      <dgm:spPr/>
      <dgm:t>
        <a:bodyPr/>
        <a:lstStyle/>
        <a:p>
          <a:endParaRPr lang="en-US"/>
        </a:p>
      </dgm:t>
    </dgm:pt>
    <dgm:pt modelId="{972E4AB7-F84D-4D1A-AD2C-82DC966E7BC6}" type="sibTrans" cxnId="{2F60C6C8-D15D-4034-A1E1-86BC00DFA3F1}">
      <dgm:prSet/>
      <dgm:spPr/>
      <dgm:t>
        <a:bodyPr/>
        <a:lstStyle/>
        <a:p>
          <a:endParaRPr lang="en-US"/>
        </a:p>
      </dgm:t>
    </dgm:pt>
    <dgm:pt modelId="{C159510B-A1EB-4D7B-9AE4-15755AC4DBAD}" type="pres">
      <dgm:prSet presAssocID="{72B29A61-FC3A-4114-B43B-C82DDD4866F6}" presName="linear" presStyleCnt="0">
        <dgm:presLayoutVars>
          <dgm:animLvl val="lvl"/>
          <dgm:resizeHandles val="exact"/>
        </dgm:presLayoutVars>
      </dgm:prSet>
      <dgm:spPr/>
    </dgm:pt>
    <dgm:pt modelId="{8AD79460-2F39-495E-B6AA-14B9D2A1C045}" type="pres">
      <dgm:prSet presAssocID="{3939E799-CD5F-44DC-8878-256C55CB466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6DD3383-D867-4789-B1E3-C82FC087E3E1}" type="pres">
      <dgm:prSet presAssocID="{20D464B8-BF54-4483-B600-AB2ED2DC675A}" presName="spacer" presStyleCnt="0"/>
      <dgm:spPr/>
    </dgm:pt>
    <dgm:pt modelId="{D3D4DA6D-089F-49D5-9F2B-80D3CB32FF34}" type="pres">
      <dgm:prSet presAssocID="{178DE684-F043-4F3C-BDDD-9351BA88E37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98D604C-D6B3-46F3-9A25-F66BFD65A789}" type="pres">
      <dgm:prSet presAssocID="{8C0678B1-B19F-4072-B97E-77B57189BE52}" presName="spacer" presStyleCnt="0"/>
      <dgm:spPr/>
    </dgm:pt>
    <dgm:pt modelId="{EBBC9178-5C62-4631-973C-329C7A773BA7}" type="pres">
      <dgm:prSet presAssocID="{021B1446-8A61-4F0C-8AA2-2D8E45A5D86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B241F69-DDA0-4093-A4E9-B3A82A19DC90}" type="presOf" srcId="{72B29A61-FC3A-4114-B43B-C82DDD4866F6}" destId="{C159510B-A1EB-4D7B-9AE4-15755AC4DBAD}" srcOrd="0" destOrd="0" presId="urn:microsoft.com/office/officeart/2005/8/layout/vList2"/>
    <dgm:cxn modelId="{98BD6999-FBFC-4A92-A8BD-A33CE2904551}" type="presOf" srcId="{178DE684-F043-4F3C-BDDD-9351BA88E377}" destId="{D3D4DA6D-089F-49D5-9F2B-80D3CB32FF34}" srcOrd="0" destOrd="0" presId="urn:microsoft.com/office/officeart/2005/8/layout/vList2"/>
    <dgm:cxn modelId="{2F60C6C8-D15D-4034-A1E1-86BC00DFA3F1}" srcId="{72B29A61-FC3A-4114-B43B-C82DDD4866F6}" destId="{021B1446-8A61-4F0C-8AA2-2D8E45A5D86F}" srcOrd="2" destOrd="0" parTransId="{FF574635-027F-4E88-9BB2-150B317CEBD1}" sibTransId="{972E4AB7-F84D-4D1A-AD2C-82DC966E7BC6}"/>
    <dgm:cxn modelId="{61CD14CF-60C7-4B09-AC5B-BC92C854811B}" srcId="{72B29A61-FC3A-4114-B43B-C82DDD4866F6}" destId="{178DE684-F043-4F3C-BDDD-9351BA88E377}" srcOrd="1" destOrd="0" parTransId="{0C8E942A-FB26-4BF8-8169-69FD0B5EB207}" sibTransId="{8C0678B1-B19F-4072-B97E-77B57189BE52}"/>
    <dgm:cxn modelId="{A710B7E0-9BC6-46D6-9369-D5B5F5141071}" srcId="{72B29A61-FC3A-4114-B43B-C82DDD4866F6}" destId="{3939E799-CD5F-44DC-8878-256C55CB4665}" srcOrd="0" destOrd="0" parTransId="{68147140-F25C-4F8C-9162-C0AAF1A44806}" sibTransId="{20D464B8-BF54-4483-B600-AB2ED2DC675A}"/>
    <dgm:cxn modelId="{21488AE3-C242-44F6-82B0-8FB5B003F4BE}" type="presOf" srcId="{021B1446-8A61-4F0C-8AA2-2D8E45A5D86F}" destId="{EBBC9178-5C62-4631-973C-329C7A773BA7}" srcOrd="0" destOrd="0" presId="urn:microsoft.com/office/officeart/2005/8/layout/vList2"/>
    <dgm:cxn modelId="{44B360F6-B9A4-4E34-8619-9909311555DF}" type="presOf" srcId="{3939E799-CD5F-44DC-8878-256C55CB4665}" destId="{8AD79460-2F39-495E-B6AA-14B9D2A1C045}" srcOrd="0" destOrd="0" presId="urn:microsoft.com/office/officeart/2005/8/layout/vList2"/>
    <dgm:cxn modelId="{7C3A3B0A-5CD8-4F96-815B-1EFFF5F5698B}" type="presParOf" srcId="{C159510B-A1EB-4D7B-9AE4-15755AC4DBAD}" destId="{8AD79460-2F39-495E-B6AA-14B9D2A1C045}" srcOrd="0" destOrd="0" presId="urn:microsoft.com/office/officeart/2005/8/layout/vList2"/>
    <dgm:cxn modelId="{FFD2C0F2-BBEC-4A92-A099-64DEB8252AF8}" type="presParOf" srcId="{C159510B-A1EB-4D7B-9AE4-15755AC4DBAD}" destId="{06DD3383-D867-4789-B1E3-C82FC087E3E1}" srcOrd="1" destOrd="0" presId="urn:microsoft.com/office/officeart/2005/8/layout/vList2"/>
    <dgm:cxn modelId="{75C17C62-87BF-43F4-BACF-8AD572B72404}" type="presParOf" srcId="{C159510B-A1EB-4D7B-9AE4-15755AC4DBAD}" destId="{D3D4DA6D-089F-49D5-9F2B-80D3CB32FF34}" srcOrd="2" destOrd="0" presId="urn:microsoft.com/office/officeart/2005/8/layout/vList2"/>
    <dgm:cxn modelId="{B561F88E-5D0B-49F6-AB6B-8A869F74A7A1}" type="presParOf" srcId="{C159510B-A1EB-4D7B-9AE4-15755AC4DBAD}" destId="{398D604C-D6B3-46F3-9A25-F66BFD65A789}" srcOrd="3" destOrd="0" presId="urn:microsoft.com/office/officeart/2005/8/layout/vList2"/>
    <dgm:cxn modelId="{6EED34B7-848A-49FA-8858-2A31B3B72384}" type="presParOf" srcId="{C159510B-A1EB-4D7B-9AE4-15755AC4DBAD}" destId="{EBBC9178-5C62-4631-973C-329C7A773BA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3089E1-C0C5-4CBC-BAA6-298D3F577E3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643F97A-AAB2-4340-B439-3425DD41F62F}">
      <dgm:prSet/>
      <dgm:spPr/>
      <dgm:t>
        <a:bodyPr/>
        <a:lstStyle/>
        <a:p>
          <a:r>
            <a:rPr lang="en-US" dirty="0" err="1"/>
            <a:t>Mindre</a:t>
          </a:r>
          <a:r>
            <a:rPr lang="en-US" dirty="0"/>
            <a:t> </a:t>
          </a:r>
          <a:r>
            <a:rPr lang="en-US" dirty="0" err="1"/>
            <a:t>ont</a:t>
          </a:r>
          <a:r>
            <a:rPr lang="en-US" dirty="0"/>
            <a:t> </a:t>
          </a:r>
          <a:r>
            <a:rPr lang="en-US" dirty="0" err="1"/>
            <a:t>efter</a:t>
          </a:r>
          <a:r>
            <a:rPr lang="en-US" dirty="0"/>
            <a:t> </a:t>
          </a:r>
          <a:r>
            <a:rPr lang="en-US" dirty="0" err="1"/>
            <a:t>operationen</a:t>
          </a:r>
          <a:endParaRPr lang="en-US" dirty="0"/>
        </a:p>
      </dgm:t>
    </dgm:pt>
    <dgm:pt modelId="{64A72070-3786-4DE2-97E9-E3B5A032730D}" type="parTrans" cxnId="{E0A76296-9C4C-4D07-B5B2-3E613C632F4E}">
      <dgm:prSet/>
      <dgm:spPr/>
      <dgm:t>
        <a:bodyPr/>
        <a:lstStyle/>
        <a:p>
          <a:endParaRPr lang="en-US"/>
        </a:p>
      </dgm:t>
    </dgm:pt>
    <dgm:pt modelId="{659CA387-EDC0-4419-8F00-CA254A2F5A7A}" type="sibTrans" cxnId="{E0A76296-9C4C-4D07-B5B2-3E613C632F4E}">
      <dgm:prSet/>
      <dgm:spPr/>
      <dgm:t>
        <a:bodyPr/>
        <a:lstStyle/>
        <a:p>
          <a:endParaRPr lang="en-US"/>
        </a:p>
      </dgm:t>
    </dgm:pt>
    <dgm:pt modelId="{711B5C79-37C2-4694-A9BC-C93A3FC31C6D}">
      <dgm:prSet/>
      <dgm:spPr/>
      <dgm:t>
        <a:bodyPr/>
        <a:lstStyle/>
        <a:p>
          <a:r>
            <a:rPr lang="en-US"/>
            <a:t>Kortare återhämtningstid</a:t>
          </a:r>
        </a:p>
      </dgm:t>
    </dgm:pt>
    <dgm:pt modelId="{B7D5DD7E-8144-4BE5-B03D-363A42112A0E}" type="parTrans" cxnId="{20A24D42-957E-4264-A41C-48B91C58045F}">
      <dgm:prSet/>
      <dgm:spPr/>
      <dgm:t>
        <a:bodyPr/>
        <a:lstStyle/>
        <a:p>
          <a:endParaRPr lang="en-US"/>
        </a:p>
      </dgm:t>
    </dgm:pt>
    <dgm:pt modelId="{912DEEFA-9AC6-49C8-B131-A7B4D494B86A}" type="sibTrans" cxnId="{20A24D42-957E-4264-A41C-48B91C58045F}">
      <dgm:prSet/>
      <dgm:spPr/>
      <dgm:t>
        <a:bodyPr/>
        <a:lstStyle/>
        <a:p>
          <a:endParaRPr lang="en-US"/>
        </a:p>
      </dgm:t>
    </dgm:pt>
    <dgm:pt modelId="{BE7D5086-3E4D-4181-A80E-D5D338663E03}">
      <dgm:prSet/>
      <dgm:spPr/>
      <dgm:t>
        <a:bodyPr/>
        <a:lstStyle/>
        <a:p>
          <a:r>
            <a:rPr lang="en-US"/>
            <a:t>Kortare vårdtid</a:t>
          </a:r>
        </a:p>
      </dgm:t>
    </dgm:pt>
    <dgm:pt modelId="{37C27C6A-1979-4714-8DEE-E24BACA313DB}" type="parTrans" cxnId="{D53BADBD-26FB-4433-80A0-E9A454CD2178}">
      <dgm:prSet/>
      <dgm:spPr/>
      <dgm:t>
        <a:bodyPr/>
        <a:lstStyle/>
        <a:p>
          <a:endParaRPr lang="en-US"/>
        </a:p>
      </dgm:t>
    </dgm:pt>
    <dgm:pt modelId="{2D635AB9-387F-4A9E-A4BC-62D13EBFB794}" type="sibTrans" cxnId="{D53BADBD-26FB-4433-80A0-E9A454CD2178}">
      <dgm:prSet/>
      <dgm:spPr/>
      <dgm:t>
        <a:bodyPr/>
        <a:lstStyle/>
        <a:p>
          <a:endParaRPr lang="en-US"/>
        </a:p>
      </dgm:t>
    </dgm:pt>
    <dgm:pt modelId="{73799B31-D586-44E4-87A6-5B6DB7E8BDCA}">
      <dgm:prSet/>
      <dgm:spPr/>
      <dgm:t>
        <a:bodyPr/>
        <a:lstStyle/>
        <a:p>
          <a:r>
            <a:rPr lang="en-US"/>
            <a:t>Kortare sjukskrivningstid</a:t>
          </a:r>
        </a:p>
      </dgm:t>
    </dgm:pt>
    <dgm:pt modelId="{A2B84DA7-44EC-4C18-8D16-95E58E2AC7FF}" type="parTrans" cxnId="{41441B8F-B8F9-40D1-8534-4CA0711CD39A}">
      <dgm:prSet/>
      <dgm:spPr/>
      <dgm:t>
        <a:bodyPr/>
        <a:lstStyle/>
        <a:p>
          <a:endParaRPr lang="en-US"/>
        </a:p>
      </dgm:t>
    </dgm:pt>
    <dgm:pt modelId="{B4199626-D0B4-46A3-BD63-AE316E1E1A43}" type="sibTrans" cxnId="{41441B8F-B8F9-40D1-8534-4CA0711CD39A}">
      <dgm:prSet/>
      <dgm:spPr/>
      <dgm:t>
        <a:bodyPr/>
        <a:lstStyle/>
        <a:p>
          <a:endParaRPr lang="en-US"/>
        </a:p>
      </dgm:t>
    </dgm:pt>
    <dgm:pt modelId="{FADDCA9E-014B-4214-B0B9-E021DFB604EA}">
      <dgm:prSet/>
      <dgm:spPr/>
      <dgm:t>
        <a:bodyPr/>
        <a:lstStyle/>
        <a:p>
          <a:r>
            <a:rPr lang="en-US"/>
            <a:t>Färre sårinfektioner/bukväggsproblem</a:t>
          </a:r>
        </a:p>
      </dgm:t>
    </dgm:pt>
    <dgm:pt modelId="{B2C102B9-718C-4E21-AE37-22B787C59965}" type="parTrans" cxnId="{D1373B48-6358-45A8-82FE-1B80365D3161}">
      <dgm:prSet/>
      <dgm:spPr/>
      <dgm:t>
        <a:bodyPr/>
        <a:lstStyle/>
        <a:p>
          <a:endParaRPr lang="en-US"/>
        </a:p>
      </dgm:t>
    </dgm:pt>
    <dgm:pt modelId="{25170DBC-071E-4D35-8F27-2248C720BE2E}" type="sibTrans" cxnId="{D1373B48-6358-45A8-82FE-1B80365D3161}">
      <dgm:prSet/>
      <dgm:spPr/>
      <dgm:t>
        <a:bodyPr/>
        <a:lstStyle/>
        <a:p>
          <a:endParaRPr lang="en-US"/>
        </a:p>
      </dgm:t>
    </dgm:pt>
    <dgm:pt modelId="{4FE24379-975E-BD4E-83EB-EAFF6B156D38}" type="pres">
      <dgm:prSet presAssocID="{F63089E1-C0C5-4CBC-BAA6-298D3F577E38}" presName="vert0" presStyleCnt="0">
        <dgm:presLayoutVars>
          <dgm:dir/>
          <dgm:animOne val="branch"/>
          <dgm:animLvl val="lvl"/>
        </dgm:presLayoutVars>
      </dgm:prSet>
      <dgm:spPr/>
    </dgm:pt>
    <dgm:pt modelId="{D7C3BBA3-2493-CF42-827D-BAB67DBC23D2}" type="pres">
      <dgm:prSet presAssocID="{4643F97A-AAB2-4340-B439-3425DD41F62F}" presName="thickLine" presStyleLbl="alignNode1" presStyleIdx="0" presStyleCnt="5"/>
      <dgm:spPr/>
    </dgm:pt>
    <dgm:pt modelId="{769AF0C3-A3BF-AE4D-8D6D-DA73720228A8}" type="pres">
      <dgm:prSet presAssocID="{4643F97A-AAB2-4340-B439-3425DD41F62F}" presName="horz1" presStyleCnt="0"/>
      <dgm:spPr/>
    </dgm:pt>
    <dgm:pt modelId="{1DEEB27F-EA01-4741-BD32-86A88C10BFE7}" type="pres">
      <dgm:prSet presAssocID="{4643F97A-AAB2-4340-B439-3425DD41F62F}" presName="tx1" presStyleLbl="revTx" presStyleIdx="0" presStyleCnt="5"/>
      <dgm:spPr/>
    </dgm:pt>
    <dgm:pt modelId="{56EA0848-8EB3-9446-8665-EDEF3A2534BD}" type="pres">
      <dgm:prSet presAssocID="{4643F97A-AAB2-4340-B439-3425DD41F62F}" presName="vert1" presStyleCnt="0"/>
      <dgm:spPr/>
    </dgm:pt>
    <dgm:pt modelId="{21F65686-0D1D-9943-B574-C3F6E4ECD308}" type="pres">
      <dgm:prSet presAssocID="{711B5C79-37C2-4694-A9BC-C93A3FC31C6D}" presName="thickLine" presStyleLbl="alignNode1" presStyleIdx="1" presStyleCnt="5"/>
      <dgm:spPr/>
    </dgm:pt>
    <dgm:pt modelId="{7E789539-0769-8B48-A9E5-FA3E631A3F4D}" type="pres">
      <dgm:prSet presAssocID="{711B5C79-37C2-4694-A9BC-C93A3FC31C6D}" presName="horz1" presStyleCnt="0"/>
      <dgm:spPr/>
    </dgm:pt>
    <dgm:pt modelId="{9F50E0D6-B4F1-494E-8ADF-4242AED7F080}" type="pres">
      <dgm:prSet presAssocID="{711B5C79-37C2-4694-A9BC-C93A3FC31C6D}" presName="tx1" presStyleLbl="revTx" presStyleIdx="1" presStyleCnt="5"/>
      <dgm:spPr/>
    </dgm:pt>
    <dgm:pt modelId="{F4F4DC26-5C10-6F40-9510-52B828BDA673}" type="pres">
      <dgm:prSet presAssocID="{711B5C79-37C2-4694-A9BC-C93A3FC31C6D}" presName="vert1" presStyleCnt="0"/>
      <dgm:spPr/>
    </dgm:pt>
    <dgm:pt modelId="{B4DF89AC-3ED4-8848-88D6-24346BB3A1F1}" type="pres">
      <dgm:prSet presAssocID="{BE7D5086-3E4D-4181-A80E-D5D338663E03}" presName="thickLine" presStyleLbl="alignNode1" presStyleIdx="2" presStyleCnt="5"/>
      <dgm:spPr/>
    </dgm:pt>
    <dgm:pt modelId="{26C6BEF2-6492-2F4F-AC6B-A6FA5CBD2AF4}" type="pres">
      <dgm:prSet presAssocID="{BE7D5086-3E4D-4181-A80E-D5D338663E03}" presName="horz1" presStyleCnt="0"/>
      <dgm:spPr/>
    </dgm:pt>
    <dgm:pt modelId="{4D265E89-0B1D-424C-8A7E-946D81078E93}" type="pres">
      <dgm:prSet presAssocID="{BE7D5086-3E4D-4181-A80E-D5D338663E03}" presName="tx1" presStyleLbl="revTx" presStyleIdx="2" presStyleCnt="5"/>
      <dgm:spPr/>
    </dgm:pt>
    <dgm:pt modelId="{DB8204EB-A013-A147-AE82-F3C72DE844FC}" type="pres">
      <dgm:prSet presAssocID="{BE7D5086-3E4D-4181-A80E-D5D338663E03}" presName="vert1" presStyleCnt="0"/>
      <dgm:spPr/>
    </dgm:pt>
    <dgm:pt modelId="{E728D02D-1C9F-CA4E-A29D-66A9CA8FB8AA}" type="pres">
      <dgm:prSet presAssocID="{73799B31-D586-44E4-87A6-5B6DB7E8BDCA}" presName="thickLine" presStyleLbl="alignNode1" presStyleIdx="3" presStyleCnt="5"/>
      <dgm:spPr/>
    </dgm:pt>
    <dgm:pt modelId="{24A9490D-61FA-754A-A06C-C33BCC5BB20A}" type="pres">
      <dgm:prSet presAssocID="{73799B31-D586-44E4-87A6-5B6DB7E8BDCA}" presName="horz1" presStyleCnt="0"/>
      <dgm:spPr/>
    </dgm:pt>
    <dgm:pt modelId="{AFB85201-6CA0-2848-A1DD-3933E44B2A91}" type="pres">
      <dgm:prSet presAssocID="{73799B31-D586-44E4-87A6-5B6DB7E8BDCA}" presName="tx1" presStyleLbl="revTx" presStyleIdx="3" presStyleCnt="5"/>
      <dgm:spPr/>
    </dgm:pt>
    <dgm:pt modelId="{C4476D2B-363D-0C41-826A-2ED14BFCF546}" type="pres">
      <dgm:prSet presAssocID="{73799B31-D586-44E4-87A6-5B6DB7E8BDCA}" presName="vert1" presStyleCnt="0"/>
      <dgm:spPr/>
    </dgm:pt>
    <dgm:pt modelId="{AEEEC095-24C1-B642-AD58-4B1C579214BD}" type="pres">
      <dgm:prSet presAssocID="{FADDCA9E-014B-4214-B0B9-E021DFB604EA}" presName="thickLine" presStyleLbl="alignNode1" presStyleIdx="4" presStyleCnt="5"/>
      <dgm:spPr/>
    </dgm:pt>
    <dgm:pt modelId="{D6DBB74D-1AD4-214F-81F4-E505423AAD6C}" type="pres">
      <dgm:prSet presAssocID="{FADDCA9E-014B-4214-B0B9-E021DFB604EA}" presName="horz1" presStyleCnt="0"/>
      <dgm:spPr/>
    </dgm:pt>
    <dgm:pt modelId="{6EFEB7B5-361B-9E4F-BB61-D47000DB2247}" type="pres">
      <dgm:prSet presAssocID="{FADDCA9E-014B-4214-B0B9-E021DFB604EA}" presName="tx1" presStyleLbl="revTx" presStyleIdx="4" presStyleCnt="5"/>
      <dgm:spPr/>
    </dgm:pt>
    <dgm:pt modelId="{5B81D97A-D7E9-A244-9A40-B25B293E001E}" type="pres">
      <dgm:prSet presAssocID="{FADDCA9E-014B-4214-B0B9-E021DFB604EA}" presName="vert1" presStyleCnt="0"/>
      <dgm:spPr/>
    </dgm:pt>
  </dgm:ptLst>
  <dgm:cxnLst>
    <dgm:cxn modelId="{29F9ED06-8517-1846-9F41-9C5120E2ACAE}" type="presOf" srcId="{F63089E1-C0C5-4CBC-BAA6-298D3F577E38}" destId="{4FE24379-975E-BD4E-83EB-EAFF6B156D38}" srcOrd="0" destOrd="0" presId="urn:microsoft.com/office/officeart/2008/layout/LinedList"/>
    <dgm:cxn modelId="{FFB58711-0F4E-B649-868C-3296D25ECEDD}" type="presOf" srcId="{BE7D5086-3E4D-4181-A80E-D5D338663E03}" destId="{4D265E89-0B1D-424C-8A7E-946D81078E93}" srcOrd="0" destOrd="0" presId="urn:microsoft.com/office/officeart/2008/layout/LinedList"/>
    <dgm:cxn modelId="{C75F3D17-77F2-714B-A054-A7B8B506C54D}" type="presOf" srcId="{711B5C79-37C2-4694-A9BC-C93A3FC31C6D}" destId="{9F50E0D6-B4F1-494E-8ADF-4242AED7F080}" srcOrd="0" destOrd="0" presId="urn:microsoft.com/office/officeart/2008/layout/LinedList"/>
    <dgm:cxn modelId="{20A24D42-957E-4264-A41C-48B91C58045F}" srcId="{F63089E1-C0C5-4CBC-BAA6-298D3F577E38}" destId="{711B5C79-37C2-4694-A9BC-C93A3FC31C6D}" srcOrd="1" destOrd="0" parTransId="{B7D5DD7E-8144-4BE5-B03D-363A42112A0E}" sibTransId="{912DEEFA-9AC6-49C8-B131-A7B4D494B86A}"/>
    <dgm:cxn modelId="{D1373B48-6358-45A8-82FE-1B80365D3161}" srcId="{F63089E1-C0C5-4CBC-BAA6-298D3F577E38}" destId="{FADDCA9E-014B-4214-B0B9-E021DFB604EA}" srcOrd="4" destOrd="0" parTransId="{B2C102B9-718C-4E21-AE37-22B787C59965}" sibTransId="{25170DBC-071E-4D35-8F27-2248C720BE2E}"/>
    <dgm:cxn modelId="{48CDF084-80EE-BE4E-A5D8-EDAA3A3F5215}" type="presOf" srcId="{4643F97A-AAB2-4340-B439-3425DD41F62F}" destId="{1DEEB27F-EA01-4741-BD32-86A88C10BFE7}" srcOrd="0" destOrd="0" presId="urn:microsoft.com/office/officeart/2008/layout/LinedList"/>
    <dgm:cxn modelId="{41441B8F-B8F9-40D1-8534-4CA0711CD39A}" srcId="{F63089E1-C0C5-4CBC-BAA6-298D3F577E38}" destId="{73799B31-D586-44E4-87A6-5B6DB7E8BDCA}" srcOrd="3" destOrd="0" parTransId="{A2B84DA7-44EC-4C18-8D16-95E58E2AC7FF}" sibTransId="{B4199626-D0B4-46A3-BD63-AE316E1E1A43}"/>
    <dgm:cxn modelId="{E0A76296-9C4C-4D07-B5B2-3E613C632F4E}" srcId="{F63089E1-C0C5-4CBC-BAA6-298D3F577E38}" destId="{4643F97A-AAB2-4340-B439-3425DD41F62F}" srcOrd="0" destOrd="0" parTransId="{64A72070-3786-4DE2-97E9-E3B5A032730D}" sibTransId="{659CA387-EDC0-4419-8F00-CA254A2F5A7A}"/>
    <dgm:cxn modelId="{D53BADBD-26FB-4433-80A0-E9A454CD2178}" srcId="{F63089E1-C0C5-4CBC-BAA6-298D3F577E38}" destId="{BE7D5086-3E4D-4181-A80E-D5D338663E03}" srcOrd="2" destOrd="0" parTransId="{37C27C6A-1979-4714-8DEE-E24BACA313DB}" sibTransId="{2D635AB9-387F-4A9E-A4BC-62D13EBFB794}"/>
    <dgm:cxn modelId="{BBFE6EC4-0C18-6946-9C3A-75097C289117}" type="presOf" srcId="{73799B31-D586-44E4-87A6-5B6DB7E8BDCA}" destId="{AFB85201-6CA0-2848-A1DD-3933E44B2A91}" srcOrd="0" destOrd="0" presId="urn:microsoft.com/office/officeart/2008/layout/LinedList"/>
    <dgm:cxn modelId="{837F1BF6-A16B-C743-AAF2-8536CAFE9707}" type="presOf" srcId="{FADDCA9E-014B-4214-B0B9-E021DFB604EA}" destId="{6EFEB7B5-361B-9E4F-BB61-D47000DB2247}" srcOrd="0" destOrd="0" presId="urn:microsoft.com/office/officeart/2008/layout/LinedList"/>
    <dgm:cxn modelId="{86D96872-531A-EA41-ABB6-A38BB2511B07}" type="presParOf" srcId="{4FE24379-975E-BD4E-83EB-EAFF6B156D38}" destId="{D7C3BBA3-2493-CF42-827D-BAB67DBC23D2}" srcOrd="0" destOrd="0" presId="urn:microsoft.com/office/officeart/2008/layout/LinedList"/>
    <dgm:cxn modelId="{284AF0BB-AADE-2C49-A0E4-AAC630AEE624}" type="presParOf" srcId="{4FE24379-975E-BD4E-83EB-EAFF6B156D38}" destId="{769AF0C3-A3BF-AE4D-8D6D-DA73720228A8}" srcOrd="1" destOrd="0" presId="urn:microsoft.com/office/officeart/2008/layout/LinedList"/>
    <dgm:cxn modelId="{3AAFC7B1-CA44-104B-8CED-733A81A48D10}" type="presParOf" srcId="{769AF0C3-A3BF-AE4D-8D6D-DA73720228A8}" destId="{1DEEB27F-EA01-4741-BD32-86A88C10BFE7}" srcOrd="0" destOrd="0" presId="urn:microsoft.com/office/officeart/2008/layout/LinedList"/>
    <dgm:cxn modelId="{D624E1E0-FCD2-5A47-ACD4-E6FBFE3AC148}" type="presParOf" srcId="{769AF0C3-A3BF-AE4D-8D6D-DA73720228A8}" destId="{56EA0848-8EB3-9446-8665-EDEF3A2534BD}" srcOrd="1" destOrd="0" presId="urn:microsoft.com/office/officeart/2008/layout/LinedList"/>
    <dgm:cxn modelId="{B2CA1E94-A131-374B-97FA-8860C153385B}" type="presParOf" srcId="{4FE24379-975E-BD4E-83EB-EAFF6B156D38}" destId="{21F65686-0D1D-9943-B574-C3F6E4ECD308}" srcOrd="2" destOrd="0" presId="urn:microsoft.com/office/officeart/2008/layout/LinedList"/>
    <dgm:cxn modelId="{651705B7-9261-5F43-B1BE-C52A8921CDE4}" type="presParOf" srcId="{4FE24379-975E-BD4E-83EB-EAFF6B156D38}" destId="{7E789539-0769-8B48-A9E5-FA3E631A3F4D}" srcOrd="3" destOrd="0" presId="urn:microsoft.com/office/officeart/2008/layout/LinedList"/>
    <dgm:cxn modelId="{3679B83A-DA1A-EE4A-AC56-214016135026}" type="presParOf" srcId="{7E789539-0769-8B48-A9E5-FA3E631A3F4D}" destId="{9F50E0D6-B4F1-494E-8ADF-4242AED7F080}" srcOrd="0" destOrd="0" presId="urn:microsoft.com/office/officeart/2008/layout/LinedList"/>
    <dgm:cxn modelId="{42E598E6-36D1-F447-9430-896D810BFDE1}" type="presParOf" srcId="{7E789539-0769-8B48-A9E5-FA3E631A3F4D}" destId="{F4F4DC26-5C10-6F40-9510-52B828BDA673}" srcOrd="1" destOrd="0" presId="urn:microsoft.com/office/officeart/2008/layout/LinedList"/>
    <dgm:cxn modelId="{B7E4A1C9-D07C-F64C-B262-6440FD4C2AA1}" type="presParOf" srcId="{4FE24379-975E-BD4E-83EB-EAFF6B156D38}" destId="{B4DF89AC-3ED4-8848-88D6-24346BB3A1F1}" srcOrd="4" destOrd="0" presId="urn:microsoft.com/office/officeart/2008/layout/LinedList"/>
    <dgm:cxn modelId="{8C30181F-12E5-E449-B779-8D0C67984E57}" type="presParOf" srcId="{4FE24379-975E-BD4E-83EB-EAFF6B156D38}" destId="{26C6BEF2-6492-2F4F-AC6B-A6FA5CBD2AF4}" srcOrd="5" destOrd="0" presId="urn:microsoft.com/office/officeart/2008/layout/LinedList"/>
    <dgm:cxn modelId="{C50FA9CF-D8B7-7940-8EE9-F6BDD0EA117E}" type="presParOf" srcId="{26C6BEF2-6492-2F4F-AC6B-A6FA5CBD2AF4}" destId="{4D265E89-0B1D-424C-8A7E-946D81078E93}" srcOrd="0" destOrd="0" presId="urn:microsoft.com/office/officeart/2008/layout/LinedList"/>
    <dgm:cxn modelId="{0781C46A-14AE-F049-9182-9547E8F59858}" type="presParOf" srcId="{26C6BEF2-6492-2F4F-AC6B-A6FA5CBD2AF4}" destId="{DB8204EB-A013-A147-AE82-F3C72DE844FC}" srcOrd="1" destOrd="0" presId="urn:microsoft.com/office/officeart/2008/layout/LinedList"/>
    <dgm:cxn modelId="{AE471ABC-8A27-0544-BF7F-72157047A77F}" type="presParOf" srcId="{4FE24379-975E-BD4E-83EB-EAFF6B156D38}" destId="{E728D02D-1C9F-CA4E-A29D-66A9CA8FB8AA}" srcOrd="6" destOrd="0" presId="urn:microsoft.com/office/officeart/2008/layout/LinedList"/>
    <dgm:cxn modelId="{1C36C92D-F346-3A47-9A15-278931E7D138}" type="presParOf" srcId="{4FE24379-975E-BD4E-83EB-EAFF6B156D38}" destId="{24A9490D-61FA-754A-A06C-C33BCC5BB20A}" srcOrd="7" destOrd="0" presId="urn:microsoft.com/office/officeart/2008/layout/LinedList"/>
    <dgm:cxn modelId="{67283F96-96D7-6241-8525-B7D0A7E1DEB5}" type="presParOf" srcId="{24A9490D-61FA-754A-A06C-C33BCC5BB20A}" destId="{AFB85201-6CA0-2848-A1DD-3933E44B2A91}" srcOrd="0" destOrd="0" presId="urn:microsoft.com/office/officeart/2008/layout/LinedList"/>
    <dgm:cxn modelId="{A97BE43F-6150-A448-AB97-B6D4A37F5593}" type="presParOf" srcId="{24A9490D-61FA-754A-A06C-C33BCC5BB20A}" destId="{C4476D2B-363D-0C41-826A-2ED14BFCF546}" srcOrd="1" destOrd="0" presId="urn:microsoft.com/office/officeart/2008/layout/LinedList"/>
    <dgm:cxn modelId="{1C70C20E-2F36-6F40-89E6-EC6AA1F2F998}" type="presParOf" srcId="{4FE24379-975E-BD4E-83EB-EAFF6B156D38}" destId="{AEEEC095-24C1-B642-AD58-4B1C579214BD}" srcOrd="8" destOrd="0" presId="urn:microsoft.com/office/officeart/2008/layout/LinedList"/>
    <dgm:cxn modelId="{88D8A0C7-56FB-CE4F-9830-D3FFBCD36C52}" type="presParOf" srcId="{4FE24379-975E-BD4E-83EB-EAFF6B156D38}" destId="{D6DBB74D-1AD4-214F-81F4-E505423AAD6C}" srcOrd="9" destOrd="0" presId="urn:microsoft.com/office/officeart/2008/layout/LinedList"/>
    <dgm:cxn modelId="{646245CC-1A39-064A-91E3-5D214438D491}" type="presParOf" srcId="{D6DBB74D-1AD4-214F-81F4-E505423AAD6C}" destId="{6EFEB7B5-361B-9E4F-BB61-D47000DB2247}" srcOrd="0" destOrd="0" presId="urn:microsoft.com/office/officeart/2008/layout/LinedList"/>
    <dgm:cxn modelId="{F1FBC00F-E787-F64C-89A5-BBDAEF95FD2A}" type="presParOf" srcId="{D6DBB74D-1AD4-214F-81F4-E505423AAD6C}" destId="{5B81D97A-D7E9-A244-9A40-B25B293E001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D7A95E-2B2B-40CE-B490-12C65891157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48615CF-E94E-4CA3-B7A3-8927898B194E}">
      <dgm:prSet/>
      <dgm:spPr/>
      <dgm:t>
        <a:bodyPr/>
        <a:lstStyle/>
        <a:p>
          <a:r>
            <a:rPr lang="en-US"/>
            <a:t>Vaginal</a:t>
          </a:r>
        </a:p>
      </dgm:t>
    </dgm:pt>
    <dgm:pt modelId="{57E2A795-B0BC-4A3A-8F44-521EEE055E52}" type="parTrans" cxnId="{7B14A231-FAC8-4ED1-A406-733D75690A78}">
      <dgm:prSet/>
      <dgm:spPr/>
      <dgm:t>
        <a:bodyPr/>
        <a:lstStyle/>
        <a:p>
          <a:endParaRPr lang="en-US"/>
        </a:p>
      </dgm:t>
    </dgm:pt>
    <dgm:pt modelId="{A124F557-A8BE-425E-8334-16543DF9F7B2}" type="sibTrans" cxnId="{7B14A231-FAC8-4ED1-A406-733D75690A78}">
      <dgm:prSet/>
      <dgm:spPr/>
      <dgm:t>
        <a:bodyPr/>
        <a:lstStyle/>
        <a:p>
          <a:endParaRPr lang="en-US"/>
        </a:p>
      </dgm:t>
    </dgm:pt>
    <dgm:pt modelId="{0DEDFDD7-A530-465E-9F6C-203F71461E9F}">
      <dgm:prSet/>
      <dgm:spPr/>
      <dgm:t>
        <a:bodyPr/>
        <a:lstStyle/>
        <a:p>
          <a:r>
            <a:rPr lang="en-US"/>
            <a:t>Laparoskopisk</a:t>
          </a:r>
        </a:p>
      </dgm:t>
    </dgm:pt>
    <dgm:pt modelId="{E0E0A449-BF6B-466C-9AE1-47364D1704B8}" type="parTrans" cxnId="{46F1644C-87FE-4E2C-BA1B-7D720BAB1122}">
      <dgm:prSet/>
      <dgm:spPr/>
      <dgm:t>
        <a:bodyPr/>
        <a:lstStyle/>
        <a:p>
          <a:endParaRPr lang="en-US"/>
        </a:p>
      </dgm:t>
    </dgm:pt>
    <dgm:pt modelId="{D5535DC6-598F-4DD8-8814-9087AD58F022}" type="sibTrans" cxnId="{46F1644C-87FE-4E2C-BA1B-7D720BAB1122}">
      <dgm:prSet/>
      <dgm:spPr/>
      <dgm:t>
        <a:bodyPr/>
        <a:lstStyle/>
        <a:p>
          <a:endParaRPr lang="en-US"/>
        </a:p>
      </dgm:t>
    </dgm:pt>
    <dgm:pt modelId="{7A295BFC-BC58-40A0-8B80-D67590CFCE8B}">
      <dgm:prSet/>
      <dgm:spPr/>
      <dgm:t>
        <a:bodyPr/>
        <a:lstStyle/>
        <a:p>
          <a:r>
            <a:rPr lang="en-US"/>
            <a:t>Robotassisterad laparoskopisk</a:t>
          </a:r>
        </a:p>
      </dgm:t>
    </dgm:pt>
    <dgm:pt modelId="{2A917C05-C9C8-4301-8EA3-C6A9919C6EC1}" type="parTrans" cxnId="{719D4D61-E850-4B4B-AEC8-1B49C778FA9D}">
      <dgm:prSet/>
      <dgm:spPr/>
      <dgm:t>
        <a:bodyPr/>
        <a:lstStyle/>
        <a:p>
          <a:endParaRPr lang="en-US"/>
        </a:p>
      </dgm:t>
    </dgm:pt>
    <dgm:pt modelId="{9AC218A2-0AE1-4943-B750-E09F582CB35D}" type="sibTrans" cxnId="{719D4D61-E850-4B4B-AEC8-1B49C778FA9D}">
      <dgm:prSet/>
      <dgm:spPr/>
      <dgm:t>
        <a:bodyPr/>
        <a:lstStyle/>
        <a:p>
          <a:endParaRPr lang="en-US"/>
        </a:p>
      </dgm:t>
    </dgm:pt>
    <dgm:pt modelId="{6E4FAFD7-D19F-E44C-A4EF-A387E584D021}" type="pres">
      <dgm:prSet presAssocID="{A1D7A95E-2B2B-40CE-B490-12C658911573}" presName="linear" presStyleCnt="0">
        <dgm:presLayoutVars>
          <dgm:animLvl val="lvl"/>
          <dgm:resizeHandles val="exact"/>
        </dgm:presLayoutVars>
      </dgm:prSet>
      <dgm:spPr/>
    </dgm:pt>
    <dgm:pt modelId="{4787C175-73DC-5944-BA0B-402201B4F351}" type="pres">
      <dgm:prSet presAssocID="{E48615CF-E94E-4CA3-B7A3-8927898B194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F76E73C-4F4E-484F-ABB5-46CF785EE048}" type="pres">
      <dgm:prSet presAssocID="{A124F557-A8BE-425E-8334-16543DF9F7B2}" presName="spacer" presStyleCnt="0"/>
      <dgm:spPr/>
    </dgm:pt>
    <dgm:pt modelId="{B1ABB296-BC72-A94C-9E41-815B679EBC74}" type="pres">
      <dgm:prSet presAssocID="{0DEDFDD7-A530-465E-9F6C-203F71461E9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A68E615-F808-2E45-B1B9-D63F9D145A37}" type="pres">
      <dgm:prSet presAssocID="{D5535DC6-598F-4DD8-8814-9087AD58F022}" presName="spacer" presStyleCnt="0"/>
      <dgm:spPr/>
    </dgm:pt>
    <dgm:pt modelId="{BF36D1F1-D6ED-314F-AE7F-46BD029FB900}" type="pres">
      <dgm:prSet presAssocID="{7A295BFC-BC58-40A0-8B80-D67590CFCE8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11C6900-D7C0-4A46-85EE-219CA51F7EAD}" type="presOf" srcId="{E48615CF-E94E-4CA3-B7A3-8927898B194E}" destId="{4787C175-73DC-5944-BA0B-402201B4F351}" srcOrd="0" destOrd="0" presId="urn:microsoft.com/office/officeart/2005/8/layout/vList2"/>
    <dgm:cxn modelId="{7B14A231-FAC8-4ED1-A406-733D75690A78}" srcId="{A1D7A95E-2B2B-40CE-B490-12C658911573}" destId="{E48615CF-E94E-4CA3-B7A3-8927898B194E}" srcOrd="0" destOrd="0" parTransId="{57E2A795-B0BC-4A3A-8F44-521EEE055E52}" sibTransId="{A124F557-A8BE-425E-8334-16543DF9F7B2}"/>
    <dgm:cxn modelId="{719D4D61-E850-4B4B-AEC8-1B49C778FA9D}" srcId="{A1D7A95E-2B2B-40CE-B490-12C658911573}" destId="{7A295BFC-BC58-40A0-8B80-D67590CFCE8B}" srcOrd="2" destOrd="0" parTransId="{2A917C05-C9C8-4301-8EA3-C6A9919C6EC1}" sibTransId="{9AC218A2-0AE1-4943-B750-E09F582CB35D}"/>
    <dgm:cxn modelId="{46F1644C-87FE-4E2C-BA1B-7D720BAB1122}" srcId="{A1D7A95E-2B2B-40CE-B490-12C658911573}" destId="{0DEDFDD7-A530-465E-9F6C-203F71461E9F}" srcOrd="1" destOrd="0" parTransId="{E0E0A449-BF6B-466C-9AE1-47364D1704B8}" sibTransId="{D5535DC6-598F-4DD8-8814-9087AD58F022}"/>
    <dgm:cxn modelId="{D079736F-84F6-0E47-B07E-11D1E219E8AA}" type="presOf" srcId="{A1D7A95E-2B2B-40CE-B490-12C658911573}" destId="{6E4FAFD7-D19F-E44C-A4EF-A387E584D021}" srcOrd="0" destOrd="0" presId="urn:microsoft.com/office/officeart/2005/8/layout/vList2"/>
    <dgm:cxn modelId="{763A9E9F-6DCD-B34F-B220-E4CDABD1249F}" type="presOf" srcId="{7A295BFC-BC58-40A0-8B80-D67590CFCE8B}" destId="{BF36D1F1-D6ED-314F-AE7F-46BD029FB900}" srcOrd="0" destOrd="0" presId="urn:microsoft.com/office/officeart/2005/8/layout/vList2"/>
    <dgm:cxn modelId="{FFE209CC-0AA6-4D4E-953A-C0D3FBE8E5E7}" type="presOf" srcId="{0DEDFDD7-A530-465E-9F6C-203F71461E9F}" destId="{B1ABB296-BC72-A94C-9E41-815B679EBC74}" srcOrd="0" destOrd="0" presId="urn:microsoft.com/office/officeart/2005/8/layout/vList2"/>
    <dgm:cxn modelId="{AF434E2B-B247-B241-8856-ADD2EEF638D7}" type="presParOf" srcId="{6E4FAFD7-D19F-E44C-A4EF-A387E584D021}" destId="{4787C175-73DC-5944-BA0B-402201B4F351}" srcOrd="0" destOrd="0" presId="urn:microsoft.com/office/officeart/2005/8/layout/vList2"/>
    <dgm:cxn modelId="{D6232FEF-A2D4-1448-A4E1-6D19F9DF74B1}" type="presParOf" srcId="{6E4FAFD7-D19F-E44C-A4EF-A387E584D021}" destId="{DF76E73C-4F4E-484F-ABB5-46CF785EE048}" srcOrd="1" destOrd="0" presId="urn:microsoft.com/office/officeart/2005/8/layout/vList2"/>
    <dgm:cxn modelId="{B27C4175-892A-8B43-BD6B-81502C725F2E}" type="presParOf" srcId="{6E4FAFD7-D19F-E44C-A4EF-A387E584D021}" destId="{B1ABB296-BC72-A94C-9E41-815B679EBC74}" srcOrd="2" destOrd="0" presId="urn:microsoft.com/office/officeart/2005/8/layout/vList2"/>
    <dgm:cxn modelId="{E3267FB5-23B3-654D-A007-9E74EF623404}" type="presParOf" srcId="{6E4FAFD7-D19F-E44C-A4EF-A387E584D021}" destId="{6A68E615-F808-2E45-B1B9-D63F9D145A37}" srcOrd="3" destOrd="0" presId="urn:microsoft.com/office/officeart/2005/8/layout/vList2"/>
    <dgm:cxn modelId="{9415B85E-6795-A346-ABB0-D552D390C62E}" type="presParOf" srcId="{6E4FAFD7-D19F-E44C-A4EF-A387E584D021}" destId="{BF36D1F1-D6ED-314F-AE7F-46BD029FB90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5E808B-9433-410C-B147-D72D4BD253F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21EAF5-6FBA-4091-B352-0D44EAD56DE1}">
      <dgm:prSet/>
      <dgm:spPr/>
      <dgm:t>
        <a:bodyPr/>
        <a:lstStyle/>
        <a:p>
          <a:r>
            <a:rPr lang="en-US"/>
            <a:t>Vad värdesätter patienten? KUPP</a:t>
          </a:r>
        </a:p>
      </dgm:t>
    </dgm:pt>
    <dgm:pt modelId="{A3016AE0-6EB7-4145-83CC-8D7F4889D371}" type="parTrans" cxnId="{FB56AD67-D5EC-4EC4-9677-967886CE99B1}">
      <dgm:prSet/>
      <dgm:spPr/>
      <dgm:t>
        <a:bodyPr/>
        <a:lstStyle/>
        <a:p>
          <a:endParaRPr lang="en-US"/>
        </a:p>
      </dgm:t>
    </dgm:pt>
    <dgm:pt modelId="{527FA973-A58C-472E-A7D3-AB409C30D8AA}" type="sibTrans" cxnId="{FB56AD67-D5EC-4EC4-9677-967886CE99B1}">
      <dgm:prSet/>
      <dgm:spPr/>
      <dgm:t>
        <a:bodyPr/>
        <a:lstStyle/>
        <a:p>
          <a:endParaRPr lang="en-US"/>
        </a:p>
      </dgm:t>
    </dgm:pt>
    <dgm:pt modelId="{7DF5F7FB-C1B3-4C94-9BE4-305AFA405E87}">
      <dgm:prSet/>
      <dgm:spPr/>
      <dgm:t>
        <a:bodyPr/>
        <a:lstStyle/>
        <a:p>
          <a:r>
            <a:rPr lang="en-US" dirty="0"/>
            <a:t>ST-</a:t>
          </a:r>
          <a:r>
            <a:rPr lang="en-US" dirty="0" err="1"/>
            <a:t>läkare</a:t>
          </a:r>
          <a:r>
            <a:rPr lang="en-US" dirty="0"/>
            <a:t> </a:t>
          </a:r>
          <a:r>
            <a:rPr lang="en-US" dirty="0" err="1"/>
            <a:t>kan</a:t>
          </a:r>
          <a:r>
            <a:rPr lang="en-US" dirty="0"/>
            <a:t> </a:t>
          </a:r>
          <a:r>
            <a:rPr lang="en-US" dirty="0" err="1"/>
            <a:t>registrera</a:t>
          </a:r>
          <a:r>
            <a:rPr lang="en-US" dirty="0"/>
            <a:t> </a:t>
          </a:r>
          <a:r>
            <a:rPr lang="en-US" dirty="0" err="1"/>
            <a:t>sina</a:t>
          </a:r>
          <a:r>
            <a:rPr lang="en-US" dirty="0"/>
            <a:t> op i GynOp</a:t>
          </a:r>
        </a:p>
      </dgm:t>
    </dgm:pt>
    <dgm:pt modelId="{B30ED6EA-7036-4EEA-8ABC-512820119BF6}" type="parTrans" cxnId="{91FC5827-F97F-476E-B770-B2EE571B4A7D}">
      <dgm:prSet/>
      <dgm:spPr/>
      <dgm:t>
        <a:bodyPr/>
        <a:lstStyle/>
        <a:p>
          <a:endParaRPr lang="en-US"/>
        </a:p>
      </dgm:t>
    </dgm:pt>
    <dgm:pt modelId="{4B330921-27A6-4EBE-9875-DEC027F8935F}" type="sibTrans" cxnId="{91FC5827-F97F-476E-B770-B2EE571B4A7D}">
      <dgm:prSet/>
      <dgm:spPr/>
      <dgm:t>
        <a:bodyPr/>
        <a:lstStyle/>
        <a:p>
          <a:endParaRPr lang="en-US"/>
        </a:p>
      </dgm:t>
    </dgm:pt>
    <dgm:pt modelId="{363A4F2D-B1C6-2547-92CE-725F19335C63}" type="pres">
      <dgm:prSet presAssocID="{7E5E808B-9433-410C-B147-D72D4BD253F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9611B11-9B9C-434C-AE7A-E65EB805987D}" type="pres">
      <dgm:prSet presAssocID="{5D21EAF5-6FBA-4091-B352-0D44EAD56DE1}" presName="root" presStyleCnt="0"/>
      <dgm:spPr/>
    </dgm:pt>
    <dgm:pt modelId="{55055C52-CDF1-2D4C-B436-447DFDDE3F49}" type="pres">
      <dgm:prSet presAssocID="{5D21EAF5-6FBA-4091-B352-0D44EAD56DE1}" presName="rootComposite" presStyleCnt="0"/>
      <dgm:spPr/>
    </dgm:pt>
    <dgm:pt modelId="{452F3770-8593-1142-A5E2-44B5A817A903}" type="pres">
      <dgm:prSet presAssocID="{5D21EAF5-6FBA-4091-B352-0D44EAD56DE1}" presName="rootText" presStyleLbl="node1" presStyleIdx="0" presStyleCnt="2"/>
      <dgm:spPr/>
    </dgm:pt>
    <dgm:pt modelId="{C1C3F266-BADD-634D-AFD1-672DDEB1A2D2}" type="pres">
      <dgm:prSet presAssocID="{5D21EAF5-6FBA-4091-B352-0D44EAD56DE1}" presName="rootConnector" presStyleLbl="node1" presStyleIdx="0" presStyleCnt="2"/>
      <dgm:spPr/>
    </dgm:pt>
    <dgm:pt modelId="{37B774C1-A334-DE43-B1CC-2B1A25832CD3}" type="pres">
      <dgm:prSet presAssocID="{5D21EAF5-6FBA-4091-B352-0D44EAD56DE1}" presName="childShape" presStyleCnt="0"/>
      <dgm:spPr/>
    </dgm:pt>
    <dgm:pt modelId="{6C0C5024-417D-5A4F-815E-1B38936735F5}" type="pres">
      <dgm:prSet presAssocID="{7DF5F7FB-C1B3-4C94-9BE4-305AFA405E87}" presName="root" presStyleCnt="0"/>
      <dgm:spPr/>
    </dgm:pt>
    <dgm:pt modelId="{725087E0-77E6-0D42-9FE7-F9D6B20A8E87}" type="pres">
      <dgm:prSet presAssocID="{7DF5F7FB-C1B3-4C94-9BE4-305AFA405E87}" presName="rootComposite" presStyleCnt="0"/>
      <dgm:spPr/>
    </dgm:pt>
    <dgm:pt modelId="{EEC599D1-1BFB-444C-8F4F-4C8FD4F74E7A}" type="pres">
      <dgm:prSet presAssocID="{7DF5F7FB-C1B3-4C94-9BE4-305AFA405E87}" presName="rootText" presStyleLbl="node1" presStyleIdx="1" presStyleCnt="2"/>
      <dgm:spPr/>
    </dgm:pt>
    <dgm:pt modelId="{FC7D7596-BCC5-FE4E-BE4A-859C0ADEE950}" type="pres">
      <dgm:prSet presAssocID="{7DF5F7FB-C1B3-4C94-9BE4-305AFA405E87}" presName="rootConnector" presStyleLbl="node1" presStyleIdx="1" presStyleCnt="2"/>
      <dgm:spPr/>
    </dgm:pt>
    <dgm:pt modelId="{5E8FCA22-B5A0-A643-9ADA-76CC87CE953A}" type="pres">
      <dgm:prSet presAssocID="{7DF5F7FB-C1B3-4C94-9BE4-305AFA405E87}" presName="childShape" presStyleCnt="0"/>
      <dgm:spPr/>
    </dgm:pt>
  </dgm:ptLst>
  <dgm:cxnLst>
    <dgm:cxn modelId="{91FC5827-F97F-476E-B770-B2EE571B4A7D}" srcId="{7E5E808B-9433-410C-B147-D72D4BD253F1}" destId="{7DF5F7FB-C1B3-4C94-9BE4-305AFA405E87}" srcOrd="1" destOrd="0" parTransId="{B30ED6EA-7036-4EEA-8ABC-512820119BF6}" sibTransId="{4B330921-27A6-4EBE-9875-DEC027F8935F}"/>
    <dgm:cxn modelId="{469A063F-6E8E-7348-A134-3BB6C1E87D9C}" type="presOf" srcId="{7E5E808B-9433-410C-B147-D72D4BD253F1}" destId="{363A4F2D-B1C6-2547-92CE-725F19335C63}" srcOrd="0" destOrd="0" presId="urn:microsoft.com/office/officeart/2005/8/layout/hierarchy3"/>
    <dgm:cxn modelId="{133FEF40-023F-834A-B1AA-10B462BA2C63}" type="presOf" srcId="{5D21EAF5-6FBA-4091-B352-0D44EAD56DE1}" destId="{C1C3F266-BADD-634D-AFD1-672DDEB1A2D2}" srcOrd="1" destOrd="0" presId="urn:microsoft.com/office/officeart/2005/8/layout/hierarchy3"/>
    <dgm:cxn modelId="{FB56AD67-D5EC-4EC4-9677-967886CE99B1}" srcId="{7E5E808B-9433-410C-B147-D72D4BD253F1}" destId="{5D21EAF5-6FBA-4091-B352-0D44EAD56DE1}" srcOrd="0" destOrd="0" parTransId="{A3016AE0-6EB7-4145-83CC-8D7F4889D371}" sibTransId="{527FA973-A58C-472E-A7D3-AB409C30D8AA}"/>
    <dgm:cxn modelId="{7421117C-A8B4-804D-9CC7-4123025ADDF4}" type="presOf" srcId="{7DF5F7FB-C1B3-4C94-9BE4-305AFA405E87}" destId="{EEC599D1-1BFB-444C-8F4F-4C8FD4F74E7A}" srcOrd="0" destOrd="0" presId="urn:microsoft.com/office/officeart/2005/8/layout/hierarchy3"/>
    <dgm:cxn modelId="{953153BB-FB78-4F44-A0A3-9D8E601708AA}" type="presOf" srcId="{7DF5F7FB-C1B3-4C94-9BE4-305AFA405E87}" destId="{FC7D7596-BCC5-FE4E-BE4A-859C0ADEE950}" srcOrd="1" destOrd="0" presId="urn:microsoft.com/office/officeart/2005/8/layout/hierarchy3"/>
    <dgm:cxn modelId="{736E16F2-1A49-4546-9600-3DE54A448588}" type="presOf" srcId="{5D21EAF5-6FBA-4091-B352-0D44EAD56DE1}" destId="{452F3770-8593-1142-A5E2-44B5A817A903}" srcOrd="0" destOrd="0" presId="urn:microsoft.com/office/officeart/2005/8/layout/hierarchy3"/>
    <dgm:cxn modelId="{13BCFCA3-0D2F-8D47-8584-11A2011532AB}" type="presParOf" srcId="{363A4F2D-B1C6-2547-92CE-725F19335C63}" destId="{C9611B11-9B9C-434C-AE7A-E65EB805987D}" srcOrd="0" destOrd="0" presId="urn:microsoft.com/office/officeart/2005/8/layout/hierarchy3"/>
    <dgm:cxn modelId="{36DB49AB-1E64-4244-81C1-06EF7555CCCF}" type="presParOf" srcId="{C9611B11-9B9C-434C-AE7A-E65EB805987D}" destId="{55055C52-CDF1-2D4C-B436-447DFDDE3F49}" srcOrd="0" destOrd="0" presId="urn:microsoft.com/office/officeart/2005/8/layout/hierarchy3"/>
    <dgm:cxn modelId="{0303DD6B-8CD2-CE40-87DC-C7998C36A163}" type="presParOf" srcId="{55055C52-CDF1-2D4C-B436-447DFDDE3F49}" destId="{452F3770-8593-1142-A5E2-44B5A817A903}" srcOrd="0" destOrd="0" presId="urn:microsoft.com/office/officeart/2005/8/layout/hierarchy3"/>
    <dgm:cxn modelId="{F36AC84E-A5F7-B94D-8378-C4C7D36988FB}" type="presParOf" srcId="{55055C52-CDF1-2D4C-B436-447DFDDE3F49}" destId="{C1C3F266-BADD-634D-AFD1-672DDEB1A2D2}" srcOrd="1" destOrd="0" presId="urn:microsoft.com/office/officeart/2005/8/layout/hierarchy3"/>
    <dgm:cxn modelId="{D7DF1A85-CBA8-F24B-BA61-5BCDB96A6886}" type="presParOf" srcId="{C9611B11-9B9C-434C-AE7A-E65EB805987D}" destId="{37B774C1-A334-DE43-B1CC-2B1A25832CD3}" srcOrd="1" destOrd="0" presId="urn:microsoft.com/office/officeart/2005/8/layout/hierarchy3"/>
    <dgm:cxn modelId="{D3A91604-17E6-E346-94D2-C21241C4BDD7}" type="presParOf" srcId="{363A4F2D-B1C6-2547-92CE-725F19335C63}" destId="{6C0C5024-417D-5A4F-815E-1B38936735F5}" srcOrd="1" destOrd="0" presId="urn:microsoft.com/office/officeart/2005/8/layout/hierarchy3"/>
    <dgm:cxn modelId="{A4057715-037D-FC46-8082-9F206A2A64D3}" type="presParOf" srcId="{6C0C5024-417D-5A4F-815E-1B38936735F5}" destId="{725087E0-77E6-0D42-9FE7-F9D6B20A8E87}" srcOrd="0" destOrd="0" presId="urn:microsoft.com/office/officeart/2005/8/layout/hierarchy3"/>
    <dgm:cxn modelId="{66E0239D-E7A6-3A4A-A5BE-60E8FDA69510}" type="presParOf" srcId="{725087E0-77E6-0D42-9FE7-F9D6B20A8E87}" destId="{EEC599D1-1BFB-444C-8F4F-4C8FD4F74E7A}" srcOrd="0" destOrd="0" presId="urn:microsoft.com/office/officeart/2005/8/layout/hierarchy3"/>
    <dgm:cxn modelId="{26F380E2-9357-DF48-AD4A-B5606A77F810}" type="presParOf" srcId="{725087E0-77E6-0D42-9FE7-F9D6B20A8E87}" destId="{FC7D7596-BCC5-FE4E-BE4A-859C0ADEE950}" srcOrd="1" destOrd="0" presId="urn:microsoft.com/office/officeart/2005/8/layout/hierarchy3"/>
    <dgm:cxn modelId="{ADB50216-8917-6145-B4DA-D6279FD3892E}" type="presParOf" srcId="{6C0C5024-417D-5A4F-815E-1B38936735F5}" destId="{5E8FCA22-B5A0-A643-9ADA-76CC87CE953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7D8947-7E8C-420D-A6D5-9FDD9859A1A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EB0641-BA85-498F-8878-A5B3FF71350A}">
      <dgm:prSet/>
      <dgm:spPr/>
      <dgm:t>
        <a:bodyPr/>
        <a:lstStyle/>
        <a:p>
          <a:r>
            <a:rPr lang="sv-SE" noProof="0" dirty="0"/>
            <a:t>Komplikationer</a:t>
          </a:r>
        </a:p>
      </dgm:t>
    </dgm:pt>
    <dgm:pt modelId="{086E0C49-EEB0-462B-8314-D7B852FE6487}" type="parTrans" cxnId="{F1007929-816C-4DB5-B113-8E85782771AB}">
      <dgm:prSet/>
      <dgm:spPr/>
      <dgm:t>
        <a:bodyPr/>
        <a:lstStyle/>
        <a:p>
          <a:endParaRPr lang="en-US"/>
        </a:p>
      </dgm:t>
    </dgm:pt>
    <dgm:pt modelId="{6F0C9C3E-E127-4546-9BB9-B766AE3736CB}" type="sibTrans" cxnId="{F1007929-816C-4DB5-B113-8E85782771AB}">
      <dgm:prSet/>
      <dgm:spPr/>
      <dgm:t>
        <a:bodyPr/>
        <a:lstStyle/>
        <a:p>
          <a:endParaRPr lang="en-US"/>
        </a:p>
      </dgm:t>
    </dgm:pt>
    <dgm:pt modelId="{C260D2AA-C01F-4749-96BB-6ABA45B05375}">
      <dgm:prSet/>
      <dgm:spPr/>
      <dgm:t>
        <a:bodyPr/>
        <a:lstStyle/>
        <a:p>
          <a:r>
            <a:rPr lang="sv-SE" noProof="0" dirty="0"/>
            <a:t>Forskning</a:t>
          </a:r>
        </a:p>
      </dgm:t>
    </dgm:pt>
    <dgm:pt modelId="{6F0D8E63-B106-4974-9341-B8253C7A6EBB}" type="parTrans" cxnId="{71DE7F98-7856-4782-914F-B644A27041F5}">
      <dgm:prSet/>
      <dgm:spPr/>
      <dgm:t>
        <a:bodyPr/>
        <a:lstStyle/>
        <a:p>
          <a:endParaRPr lang="en-US"/>
        </a:p>
      </dgm:t>
    </dgm:pt>
    <dgm:pt modelId="{43EAFCD8-7275-4407-965E-570B31113275}" type="sibTrans" cxnId="{71DE7F98-7856-4782-914F-B644A27041F5}">
      <dgm:prSet/>
      <dgm:spPr/>
      <dgm:t>
        <a:bodyPr/>
        <a:lstStyle/>
        <a:p>
          <a:endParaRPr lang="en-US"/>
        </a:p>
      </dgm:t>
    </dgm:pt>
    <dgm:pt modelId="{B58914CD-AE16-4D9C-88CC-3C618D722AD9}">
      <dgm:prSet/>
      <dgm:spPr/>
      <dgm:t>
        <a:bodyPr/>
        <a:lstStyle/>
        <a:p>
          <a:r>
            <a:rPr lang="en-US" dirty="0"/>
            <a:t>VIKTIGT ATT REGISTRERA</a:t>
          </a:r>
        </a:p>
      </dgm:t>
    </dgm:pt>
    <dgm:pt modelId="{58586E87-D914-4951-8AE4-91900E4C5B39}" type="parTrans" cxnId="{70D246E1-0DA9-47E2-9E57-447F9B9A7514}">
      <dgm:prSet/>
      <dgm:spPr/>
      <dgm:t>
        <a:bodyPr/>
        <a:lstStyle/>
        <a:p>
          <a:endParaRPr lang="en-US"/>
        </a:p>
      </dgm:t>
    </dgm:pt>
    <dgm:pt modelId="{10767BEB-742E-4008-9A06-FEEE297D16FD}" type="sibTrans" cxnId="{70D246E1-0DA9-47E2-9E57-447F9B9A7514}">
      <dgm:prSet/>
      <dgm:spPr/>
      <dgm:t>
        <a:bodyPr/>
        <a:lstStyle/>
        <a:p>
          <a:endParaRPr lang="en-US"/>
        </a:p>
      </dgm:t>
    </dgm:pt>
    <dgm:pt modelId="{CDC53ACF-AC1D-4A47-8973-0A4F78FF87CB}">
      <dgm:prSet/>
      <dgm:spPr/>
      <dgm:t>
        <a:bodyPr/>
        <a:lstStyle/>
        <a:p>
          <a:r>
            <a:rPr lang="sv-SE" noProof="0" dirty="0"/>
            <a:t>Högvolymsoperatörer</a:t>
          </a:r>
        </a:p>
      </dgm:t>
    </dgm:pt>
    <dgm:pt modelId="{646B3954-E0CC-334C-B2E4-C504E7BD434C}" type="parTrans" cxnId="{760D0B0D-18F0-764A-999E-B3EE155AE6FF}">
      <dgm:prSet/>
      <dgm:spPr/>
      <dgm:t>
        <a:bodyPr/>
        <a:lstStyle/>
        <a:p>
          <a:endParaRPr lang="sv-SE"/>
        </a:p>
      </dgm:t>
    </dgm:pt>
    <dgm:pt modelId="{56FA613A-60BE-B44A-A3FB-5009EC301105}" type="sibTrans" cxnId="{760D0B0D-18F0-764A-999E-B3EE155AE6FF}">
      <dgm:prSet/>
      <dgm:spPr/>
      <dgm:t>
        <a:bodyPr/>
        <a:lstStyle/>
        <a:p>
          <a:endParaRPr lang="sv-SE"/>
        </a:p>
      </dgm:t>
    </dgm:pt>
    <dgm:pt modelId="{853E7809-7790-2B48-B8CE-A88A132A2BFB}">
      <dgm:prSet/>
      <dgm:spPr/>
      <dgm:t>
        <a:bodyPr/>
        <a:lstStyle/>
        <a:p>
          <a:r>
            <a:rPr lang="sv-SE" noProof="0" dirty="0"/>
            <a:t>Utbildning</a:t>
          </a:r>
        </a:p>
      </dgm:t>
    </dgm:pt>
    <dgm:pt modelId="{B3C8100B-BB63-5243-9F87-F3415E5C0B77}" type="parTrans" cxnId="{863B88B5-CE27-8547-B20F-B81BC1BE1432}">
      <dgm:prSet/>
      <dgm:spPr/>
      <dgm:t>
        <a:bodyPr/>
        <a:lstStyle/>
        <a:p>
          <a:endParaRPr lang="sv-SE"/>
        </a:p>
      </dgm:t>
    </dgm:pt>
    <dgm:pt modelId="{6D6687FA-2553-EB44-99C2-EED6E2BF0597}" type="sibTrans" cxnId="{863B88B5-CE27-8547-B20F-B81BC1BE1432}">
      <dgm:prSet/>
      <dgm:spPr/>
      <dgm:t>
        <a:bodyPr/>
        <a:lstStyle/>
        <a:p>
          <a:endParaRPr lang="sv-SE"/>
        </a:p>
      </dgm:t>
    </dgm:pt>
    <dgm:pt modelId="{2A59D499-2304-434D-A99C-C9395B6D5FF2}" type="pres">
      <dgm:prSet presAssocID="{FF7D8947-7E8C-420D-A6D5-9FDD9859A1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BB1275D-7412-7644-A0B8-753BB35F0E2D}" type="pres">
      <dgm:prSet presAssocID="{13EB0641-BA85-498F-8878-A5B3FF71350A}" presName="hierRoot1" presStyleCnt="0"/>
      <dgm:spPr/>
    </dgm:pt>
    <dgm:pt modelId="{3913699F-DBC1-2341-8108-AA4E63F4EAE0}" type="pres">
      <dgm:prSet presAssocID="{13EB0641-BA85-498F-8878-A5B3FF71350A}" presName="composite" presStyleCnt="0"/>
      <dgm:spPr/>
    </dgm:pt>
    <dgm:pt modelId="{1B4A6ADA-A6C2-AC46-A6D7-5D0268472F55}" type="pres">
      <dgm:prSet presAssocID="{13EB0641-BA85-498F-8878-A5B3FF71350A}" presName="background" presStyleLbl="node0" presStyleIdx="0" presStyleCnt="5"/>
      <dgm:spPr/>
    </dgm:pt>
    <dgm:pt modelId="{7491C0B9-95B7-2B4F-BA9D-30C37C8AE6B9}" type="pres">
      <dgm:prSet presAssocID="{13EB0641-BA85-498F-8878-A5B3FF71350A}" presName="text" presStyleLbl="fgAcc0" presStyleIdx="0" presStyleCnt="5">
        <dgm:presLayoutVars>
          <dgm:chPref val="3"/>
        </dgm:presLayoutVars>
      </dgm:prSet>
      <dgm:spPr/>
    </dgm:pt>
    <dgm:pt modelId="{53AF2AEB-A62D-5246-8425-DC78277F3E42}" type="pres">
      <dgm:prSet presAssocID="{13EB0641-BA85-498F-8878-A5B3FF71350A}" presName="hierChild2" presStyleCnt="0"/>
      <dgm:spPr/>
    </dgm:pt>
    <dgm:pt modelId="{4A3F2A22-1022-6B4C-BB34-CB2345B3B903}" type="pres">
      <dgm:prSet presAssocID="{CDC53ACF-AC1D-4A47-8973-0A4F78FF87CB}" presName="hierRoot1" presStyleCnt="0"/>
      <dgm:spPr/>
    </dgm:pt>
    <dgm:pt modelId="{0A2463D3-5FEF-6F47-96AA-2B58C3B35A45}" type="pres">
      <dgm:prSet presAssocID="{CDC53ACF-AC1D-4A47-8973-0A4F78FF87CB}" presName="composite" presStyleCnt="0"/>
      <dgm:spPr/>
    </dgm:pt>
    <dgm:pt modelId="{821C15CC-7AC3-F640-9106-36A7B4B08DDF}" type="pres">
      <dgm:prSet presAssocID="{CDC53ACF-AC1D-4A47-8973-0A4F78FF87CB}" presName="background" presStyleLbl="node0" presStyleIdx="1" presStyleCnt="5"/>
      <dgm:spPr/>
    </dgm:pt>
    <dgm:pt modelId="{4B82B94D-51F0-E04D-AE49-B8A77802F427}" type="pres">
      <dgm:prSet presAssocID="{CDC53ACF-AC1D-4A47-8973-0A4F78FF87CB}" presName="text" presStyleLbl="fgAcc0" presStyleIdx="1" presStyleCnt="5">
        <dgm:presLayoutVars>
          <dgm:chPref val="3"/>
        </dgm:presLayoutVars>
      </dgm:prSet>
      <dgm:spPr/>
    </dgm:pt>
    <dgm:pt modelId="{4FE539E2-7995-9041-AE6D-AF00BCAD604D}" type="pres">
      <dgm:prSet presAssocID="{CDC53ACF-AC1D-4A47-8973-0A4F78FF87CB}" presName="hierChild2" presStyleCnt="0"/>
      <dgm:spPr/>
    </dgm:pt>
    <dgm:pt modelId="{6A731A4F-5832-3643-BA25-10E29A76CD33}" type="pres">
      <dgm:prSet presAssocID="{C260D2AA-C01F-4749-96BB-6ABA45B05375}" presName="hierRoot1" presStyleCnt="0"/>
      <dgm:spPr/>
    </dgm:pt>
    <dgm:pt modelId="{764077E8-B6DA-C648-8F75-D4FD6D937C09}" type="pres">
      <dgm:prSet presAssocID="{C260D2AA-C01F-4749-96BB-6ABA45B05375}" presName="composite" presStyleCnt="0"/>
      <dgm:spPr/>
    </dgm:pt>
    <dgm:pt modelId="{D6C08A18-CA7A-A04C-B281-05E11DC81C7E}" type="pres">
      <dgm:prSet presAssocID="{C260D2AA-C01F-4749-96BB-6ABA45B05375}" presName="background" presStyleLbl="node0" presStyleIdx="2" presStyleCnt="5"/>
      <dgm:spPr/>
    </dgm:pt>
    <dgm:pt modelId="{1BFE73B2-E0C6-8749-B4D7-2165238E44D9}" type="pres">
      <dgm:prSet presAssocID="{C260D2AA-C01F-4749-96BB-6ABA45B05375}" presName="text" presStyleLbl="fgAcc0" presStyleIdx="2" presStyleCnt="5">
        <dgm:presLayoutVars>
          <dgm:chPref val="3"/>
        </dgm:presLayoutVars>
      </dgm:prSet>
      <dgm:spPr/>
    </dgm:pt>
    <dgm:pt modelId="{38EE63B2-8DBA-0840-A3F4-564C3A094F64}" type="pres">
      <dgm:prSet presAssocID="{C260D2AA-C01F-4749-96BB-6ABA45B05375}" presName="hierChild2" presStyleCnt="0"/>
      <dgm:spPr/>
    </dgm:pt>
    <dgm:pt modelId="{567B7B40-B5AD-BB44-98FC-8404B1EE26BE}" type="pres">
      <dgm:prSet presAssocID="{853E7809-7790-2B48-B8CE-A88A132A2BFB}" presName="hierRoot1" presStyleCnt="0"/>
      <dgm:spPr/>
    </dgm:pt>
    <dgm:pt modelId="{A1B30888-C998-E041-8558-BA88FC2507CA}" type="pres">
      <dgm:prSet presAssocID="{853E7809-7790-2B48-B8CE-A88A132A2BFB}" presName="composite" presStyleCnt="0"/>
      <dgm:spPr/>
    </dgm:pt>
    <dgm:pt modelId="{AB9820A3-82C4-D44D-B3E3-5362A44C5CAA}" type="pres">
      <dgm:prSet presAssocID="{853E7809-7790-2B48-B8CE-A88A132A2BFB}" presName="background" presStyleLbl="node0" presStyleIdx="3" presStyleCnt="5"/>
      <dgm:spPr/>
    </dgm:pt>
    <dgm:pt modelId="{9C9ECC8A-F24C-5D4C-BAEE-528F90140327}" type="pres">
      <dgm:prSet presAssocID="{853E7809-7790-2B48-B8CE-A88A132A2BFB}" presName="text" presStyleLbl="fgAcc0" presStyleIdx="3" presStyleCnt="5">
        <dgm:presLayoutVars>
          <dgm:chPref val="3"/>
        </dgm:presLayoutVars>
      </dgm:prSet>
      <dgm:spPr/>
    </dgm:pt>
    <dgm:pt modelId="{B15BAC71-9E20-D747-AEDD-A1D84E5CCDFF}" type="pres">
      <dgm:prSet presAssocID="{853E7809-7790-2B48-B8CE-A88A132A2BFB}" presName="hierChild2" presStyleCnt="0"/>
      <dgm:spPr/>
    </dgm:pt>
    <dgm:pt modelId="{E4E3BED4-7323-764B-AFF3-0CD4BE5CF7DD}" type="pres">
      <dgm:prSet presAssocID="{B58914CD-AE16-4D9C-88CC-3C618D722AD9}" presName="hierRoot1" presStyleCnt="0"/>
      <dgm:spPr/>
    </dgm:pt>
    <dgm:pt modelId="{92889F7A-7A41-1A45-8D97-33B8ECBC5EFE}" type="pres">
      <dgm:prSet presAssocID="{B58914CD-AE16-4D9C-88CC-3C618D722AD9}" presName="composite" presStyleCnt="0"/>
      <dgm:spPr/>
    </dgm:pt>
    <dgm:pt modelId="{5B134D93-6235-B044-B544-8DD4895217C4}" type="pres">
      <dgm:prSet presAssocID="{B58914CD-AE16-4D9C-88CC-3C618D722AD9}" presName="background" presStyleLbl="node0" presStyleIdx="4" presStyleCnt="5"/>
      <dgm:spPr/>
    </dgm:pt>
    <dgm:pt modelId="{8ED0FB6C-4D66-234B-BAA3-BC92C3088CC1}" type="pres">
      <dgm:prSet presAssocID="{B58914CD-AE16-4D9C-88CC-3C618D722AD9}" presName="text" presStyleLbl="fgAcc0" presStyleIdx="4" presStyleCnt="5">
        <dgm:presLayoutVars>
          <dgm:chPref val="3"/>
        </dgm:presLayoutVars>
      </dgm:prSet>
      <dgm:spPr/>
    </dgm:pt>
    <dgm:pt modelId="{3F1C5B97-2047-E743-A5F5-DB8A7B7346EC}" type="pres">
      <dgm:prSet presAssocID="{B58914CD-AE16-4D9C-88CC-3C618D722AD9}" presName="hierChild2" presStyleCnt="0"/>
      <dgm:spPr/>
    </dgm:pt>
  </dgm:ptLst>
  <dgm:cxnLst>
    <dgm:cxn modelId="{760D0B0D-18F0-764A-999E-B3EE155AE6FF}" srcId="{FF7D8947-7E8C-420D-A6D5-9FDD9859A1A8}" destId="{CDC53ACF-AC1D-4A47-8973-0A4F78FF87CB}" srcOrd="1" destOrd="0" parTransId="{646B3954-E0CC-334C-B2E4-C504E7BD434C}" sibTransId="{56FA613A-60BE-B44A-A3FB-5009EC301105}"/>
    <dgm:cxn modelId="{6B904A28-791F-8A4C-AB52-B809BBBF084A}" type="presOf" srcId="{FF7D8947-7E8C-420D-A6D5-9FDD9859A1A8}" destId="{2A59D499-2304-434D-A99C-C9395B6D5FF2}" srcOrd="0" destOrd="0" presId="urn:microsoft.com/office/officeart/2005/8/layout/hierarchy1"/>
    <dgm:cxn modelId="{F1007929-816C-4DB5-B113-8E85782771AB}" srcId="{FF7D8947-7E8C-420D-A6D5-9FDD9859A1A8}" destId="{13EB0641-BA85-498F-8878-A5B3FF71350A}" srcOrd="0" destOrd="0" parTransId="{086E0C49-EEB0-462B-8314-D7B852FE6487}" sibTransId="{6F0C9C3E-E127-4546-9BB9-B766AE3736CB}"/>
    <dgm:cxn modelId="{A0E0BF64-4153-1247-8362-5BE8A46AC113}" type="presOf" srcId="{CDC53ACF-AC1D-4A47-8973-0A4F78FF87CB}" destId="{4B82B94D-51F0-E04D-AE49-B8A77802F427}" srcOrd="0" destOrd="0" presId="urn:microsoft.com/office/officeart/2005/8/layout/hierarchy1"/>
    <dgm:cxn modelId="{71DE7F98-7856-4782-914F-B644A27041F5}" srcId="{FF7D8947-7E8C-420D-A6D5-9FDD9859A1A8}" destId="{C260D2AA-C01F-4749-96BB-6ABA45B05375}" srcOrd="2" destOrd="0" parTransId="{6F0D8E63-B106-4974-9341-B8253C7A6EBB}" sibTransId="{43EAFCD8-7275-4407-965E-570B31113275}"/>
    <dgm:cxn modelId="{258CB2A1-82A7-2744-8F7D-41106E0E3FDA}" type="presOf" srcId="{13EB0641-BA85-498F-8878-A5B3FF71350A}" destId="{7491C0B9-95B7-2B4F-BA9D-30C37C8AE6B9}" srcOrd="0" destOrd="0" presId="urn:microsoft.com/office/officeart/2005/8/layout/hierarchy1"/>
    <dgm:cxn modelId="{3A6EF2B0-18F3-2546-B094-A89AC5E102CE}" type="presOf" srcId="{B58914CD-AE16-4D9C-88CC-3C618D722AD9}" destId="{8ED0FB6C-4D66-234B-BAA3-BC92C3088CC1}" srcOrd="0" destOrd="0" presId="urn:microsoft.com/office/officeart/2005/8/layout/hierarchy1"/>
    <dgm:cxn modelId="{863B88B5-CE27-8547-B20F-B81BC1BE1432}" srcId="{FF7D8947-7E8C-420D-A6D5-9FDD9859A1A8}" destId="{853E7809-7790-2B48-B8CE-A88A132A2BFB}" srcOrd="3" destOrd="0" parTransId="{B3C8100B-BB63-5243-9F87-F3415E5C0B77}" sibTransId="{6D6687FA-2553-EB44-99C2-EED6E2BF0597}"/>
    <dgm:cxn modelId="{439210C5-A02C-654B-9EB4-F57C9EBFCE75}" type="presOf" srcId="{853E7809-7790-2B48-B8CE-A88A132A2BFB}" destId="{9C9ECC8A-F24C-5D4C-BAEE-528F90140327}" srcOrd="0" destOrd="0" presId="urn:microsoft.com/office/officeart/2005/8/layout/hierarchy1"/>
    <dgm:cxn modelId="{8A69BED1-2290-8545-AB63-4D913C599677}" type="presOf" srcId="{C260D2AA-C01F-4749-96BB-6ABA45B05375}" destId="{1BFE73B2-E0C6-8749-B4D7-2165238E44D9}" srcOrd="0" destOrd="0" presId="urn:microsoft.com/office/officeart/2005/8/layout/hierarchy1"/>
    <dgm:cxn modelId="{70D246E1-0DA9-47E2-9E57-447F9B9A7514}" srcId="{FF7D8947-7E8C-420D-A6D5-9FDD9859A1A8}" destId="{B58914CD-AE16-4D9C-88CC-3C618D722AD9}" srcOrd="4" destOrd="0" parTransId="{58586E87-D914-4951-8AE4-91900E4C5B39}" sibTransId="{10767BEB-742E-4008-9A06-FEEE297D16FD}"/>
    <dgm:cxn modelId="{5F4908B5-BC3A-C343-AD70-48270FA85AE0}" type="presParOf" srcId="{2A59D499-2304-434D-A99C-C9395B6D5FF2}" destId="{DBB1275D-7412-7644-A0B8-753BB35F0E2D}" srcOrd="0" destOrd="0" presId="urn:microsoft.com/office/officeart/2005/8/layout/hierarchy1"/>
    <dgm:cxn modelId="{54DDA940-A582-9446-B0CD-0EE56D0E80C3}" type="presParOf" srcId="{DBB1275D-7412-7644-A0B8-753BB35F0E2D}" destId="{3913699F-DBC1-2341-8108-AA4E63F4EAE0}" srcOrd="0" destOrd="0" presId="urn:microsoft.com/office/officeart/2005/8/layout/hierarchy1"/>
    <dgm:cxn modelId="{9199B9EA-207C-9E45-B38D-683E7C320C73}" type="presParOf" srcId="{3913699F-DBC1-2341-8108-AA4E63F4EAE0}" destId="{1B4A6ADA-A6C2-AC46-A6D7-5D0268472F55}" srcOrd="0" destOrd="0" presId="urn:microsoft.com/office/officeart/2005/8/layout/hierarchy1"/>
    <dgm:cxn modelId="{44215769-0202-9F45-8309-69F8B5F4353C}" type="presParOf" srcId="{3913699F-DBC1-2341-8108-AA4E63F4EAE0}" destId="{7491C0B9-95B7-2B4F-BA9D-30C37C8AE6B9}" srcOrd="1" destOrd="0" presId="urn:microsoft.com/office/officeart/2005/8/layout/hierarchy1"/>
    <dgm:cxn modelId="{7B63D722-DE48-1147-890B-396D911A4609}" type="presParOf" srcId="{DBB1275D-7412-7644-A0B8-753BB35F0E2D}" destId="{53AF2AEB-A62D-5246-8425-DC78277F3E42}" srcOrd="1" destOrd="0" presId="urn:microsoft.com/office/officeart/2005/8/layout/hierarchy1"/>
    <dgm:cxn modelId="{9208F546-2321-0F46-99C5-E4EADB189B4B}" type="presParOf" srcId="{2A59D499-2304-434D-A99C-C9395B6D5FF2}" destId="{4A3F2A22-1022-6B4C-BB34-CB2345B3B903}" srcOrd="1" destOrd="0" presId="urn:microsoft.com/office/officeart/2005/8/layout/hierarchy1"/>
    <dgm:cxn modelId="{CD04E9B5-E3DA-5F49-9EB7-AAAAA26A0002}" type="presParOf" srcId="{4A3F2A22-1022-6B4C-BB34-CB2345B3B903}" destId="{0A2463D3-5FEF-6F47-96AA-2B58C3B35A45}" srcOrd="0" destOrd="0" presId="urn:microsoft.com/office/officeart/2005/8/layout/hierarchy1"/>
    <dgm:cxn modelId="{2ACC5329-9084-C347-A90B-448ED52AA9A5}" type="presParOf" srcId="{0A2463D3-5FEF-6F47-96AA-2B58C3B35A45}" destId="{821C15CC-7AC3-F640-9106-36A7B4B08DDF}" srcOrd="0" destOrd="0" presId="urn:microsoft.com/office/officeart/2005/8/layout/hierarchy1"/>
    <dgm:cxn modelId="{251EEF2F-E86D-0240-975B-55905FD5A941}" type="presParOf" srcId="{0A2463D3-5FEF-6F47-96AA-2B58C3B35A45}" destId="{4B82B94D-51F0-E04D-AE49-B8A77802F427}" srcOrd="1" destOrd="0" presId="urn:microsoft.com/office/officeart/2005/8/layout/hierarchy1"/>
    <dgm:cxn modelId="{D1E0D0AC-30AD-0247-B074-E77531DB5D3A}" type="presParOf" srcId="{4A3F2A22-1022-6B4C-BB34-CB2345B3B903}" destId="{4FE539E2-7995-9041-AE6D-AF00BCAD604D}" srcOrd="1" destOrd="0" presId="urn:microsoft.com/office/officeart/2005/8/layout/hierarchy1"/>
    <dgm:cxn modelId="{62580425-9E35-AA48-BD7C-2C9A657A7004}" type="presParOf" srcId="{2A59D499-2304-434D-A99C-C9395B6D5FF2}" destId="{6A731A4F-5832-3643-BA25-10E29A76CD33}" srcOrd="2" destOrd="0" presId="urn:microsoft.com/office/officeart/2005/8/layout/hierarchy1"/>
    <dgm:cxn modelId="{653B60A3-660F-0C4A-804F-E81042EB8101}" type="presParOf" srcId="{6A731A4F-5832-3643-BA25-10E29A76CD33}" destId="{764077E8-B6DA-C648-8F75-D4FD6D937C09}" srcOrd="0" destOrd="0" presId="urn:microsoft.com/office/officeart/2005/8/layout/hierarchy1"/>
    <dgm:cxn modelId="{F8E771C6-CBE5-504E-BD7A-039C579F803F}" type="presParOf" srcId="{764077E8-B6DA-C648-8F75-D4FD6D937C09}" destId="{D6C08A18-CA7A-A04C-B281-05E11DC81C7E}" srcOrd="0" destOrd="0" presId="urn:microsoft.com/office/officeart/2005/8/layout/hierarchy1"/>
    <dgm:cxn modelId="{C1AE7F34-5004-C842-B59E-8766E13BCBE5}" type="presParOf" srcId="{764077E8-B6DA-C648-8F75-D4FD6D937C09}" destId="{1BFE73B2-E0C6-8749-B4D7-2165238E44D9}" srcOrd="1" destOrd="0" presId="urn:microsoft.com/office/officeart/2005/8/layout/hierarchy1"/>
    <dgm:cxn modelId="{B25C8505-5DD8-1A49-8107-954F856C4C5B}" type="presParOf" srcId="{6A731A4F-5832-3643-BA25-10E29A76CD33}" destId="{38EE63B2-8DBA-0840-A3F4-564C3A094F64}" srcOrd="1" destOrd="0" presId="urn:microsoft.com/office/officeart/2005/8/layout/hierarchy1"/>
    <dgm:cxn modelId="{0AFB6245-B342-D041-B450-D9928219D191}" type="presParOf" srcId="{2A59D499-2304-434D-A99C-C9395B6D5FF2}" destId="{567B7B40-B5AD-BB44-98FC-8404B1EE26BE}" srcOrd="3" destOrd="0" presId="urn:microsoft.com/office/officeart/2005/8/layout/hierarchy1"/>
    <dgm:cxn modelId="{F1687D7C-E6C1-1C45-9C4E-FA254ADB1A37}" type="presParOf" srcId="{567B7B40-B5AD-BB44-98FC-8404B1EE26BE}" destId="{A1B30888-C998-E041-8558-BA88FC2507CA}" srcOrd="0" destOrd="0" presId="urn:microsoft.com/office/officeart/2005/8/layout/hierarchy1"/>
    <dgm:cxn modelId="{CBB84C2C-C160-F444-B99B-B0F950BA2CD9}" type="presParOf" srcId="{A1B30888-C998-E041-8558-BA88FC2507CA}" destId="{AB9820A3-82C4-D44D-B3E3-5362A44C5CAA}" srcOrd="0" destOrd="0" presId="urn:microsoft.com/office/officeart/2005/8/layout/hierarchy1"/>
    <dgm:cxn modelId="{1DEBFC56-660D-E04F-888F-6D931B880739}" type="presParOf" srcId="{A1B30888-C998-E041-8558-BA88FC2507CA}" destId="{9C9ECC8A-F24C-5D4C-BAEE-528F90140327}" srcOrd="1" destOrd="0" presId="urn:microsoft.com/office/officeart/2005/8/layout/hierarchy1"/>
    <dgm:cxn modelId="{3C91FA68-4687-C943-88BE-BF1BC24A6120}" type="presParOf" srcId="{567B7B40-B5AD-BB44-98FC-8404B1EE26BE}" destId="{B15BAC71-9E20-D747-AEDD-A1D84E5CCDFF}" srcOrd="1" destOrd="0" presId="urn:microsoft.com/office/officeart/2005/8/layout/hierarchy1"/>
    <dgm:cxn modelId="{40AAC33D-6434-D24A-8414-D16FED62E4BA}" type="presParOf" srcId="{2A59D499-2304-434D-A99C-C9395B6D5FF2}" destId="{E4E3BED4-7323-764B-AFF3-0CD4BE5CF7DD}" srcOrd="4" destOrd="0" presId="urn:microsoft.com/office/officeart/2005/8/layout/hierarchy1"/>
    <dgm:cxn modelId="{3F974F30-0137-CB47-94EB-6B918F93CFAB}" type="presParOf" srcId="{E4E3BED4-7323-764B-AFF3-0CD4BE5CF7DD}" destId="{92889F7A-7A41-1A45-8D97-33B8ECBC5EFE}" srcOrd="0" destOrd="0" presId="urn:microsoft.com/office/officeart/2005/8/layout/hierarchy1"/>
    <dgm:cxn modelId="{58808015-4BFA-AA41-BAB1-0F64EE10298E}" type="presParOf" srcId="{92889F7A-7A41-1A45-8D97-33B8ECBC5EFE}" destId="{5B134D93-6235-B044-B544-8DD4895217C4}" srcOrd="0" destOrd="0" presId="urn:microsoft.com/office/officeart/2005/8/layout/hierarchy1"/>
    <dgm:cxn modelId="{549073A1-FA54-FF45-877F-882405351A1F}" type="presParOf" srcId="{92889F7A-7A41-1A45-8D97-33B8ECBC5EFE}" destId="{8ED0FB6C-4D66-234B-BAA3-BC92C3088CC1}" srcOrd="1" destOrd="0" presId="urn:microsoft.com/office/officeart/2005/8/layout/hierarchy1"/>
    <dgm:cxn modelId="{4F0CA8A8-FCB7-E64F-AE63-67C5A16B76E1}" type="presParOf" srcId="{E4E3BED4-7323-764B-AFF3-0CD4BE5CF7DD}" destId="{3F1C5B97-2047-E743-A5F5-DB8A7B7346E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7E7F1-C0B5-4542-90AA-8D01C997E7D9}">
      <dsp:nvSpPr>
        <dsp:cNvPr id="0" name=""/>
        <dsp:cNvSpPr/>
      </dsp:nvSpPr>
      <dsp:spPr>
        <a:xfrm>
          <a:off x="0" y="697913"/>
          <a:ext cx="626364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C2566-BB08-C447-A7D0-856C1F31B6B9}">
      <dsp:nvSpPr>
        <dsp:cNvPr id="0" name=""/>
        <dsp:cNvSpPr/>
      </dsp:nvSpPr>
      <dsp:spPr>
        <a:xfrm>
          <a:off x="313182" y="387953"/>
          <a:ext cx="4384548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Utredning för att utesluta malignitet</a:t>
          </a:r>
        </a:p>
      </dsp:txBody>
      <dsp:txXfrm>
        <a:off x="343444" y="418215"/>
        <a:ext cx="4324024" cy="559396"/>
      </dsp:txXfrm>
    </dsp:sp>
    <dsp:sp modelId="{4ECA2220-2D7C-D74F-A585-E8600E744061}">
      <dsp:nvSpPr>
        <dsp:cNvPr id="0" name=""/>
        <dsp:cNvSpPr/>
      </dsp:nvSpPr>
      <dsp:spPr>
        <a:xfrm>
          <a:off x="0" y="1650473"/>
          <a:ext cx="6263640" cy="1223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37388" rIns="48612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Cyklokapron, järn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Mirena, gestagener, p-piller</a:t>
          </a:r>
        </a:p>
      </dsp:txBody>
      <dsp:txXfrm>
        <a:off x="0" y="1650473"/>
        <a:ext cx="6263640" cy="1223775"/>
      </dsp:txXfrm>
    </dsp:sp>
    <dsp:sp modelId="{986E1469-5451-8742-97C4-FA57A19DE339}">
      <dsp:nvSpPr>
        <dsp:cNvPr id="0" name=""/>
        <dsp:cNvSpPr/>
      </dsp:nvSpPr>
      <dsp:spPr>
        <a:xfrm>
          <a:off x="313182" y="1340513"/>
          <a:ext cx="4384548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Medicinska behandlingsmetoder</a:t>
          </a:r>
        </a:p>
      </dsp:txBody>
      <dsp:txXfrm>
        <a:off x="343444" y="1370775"/>
        <a:ext cx="4324024" cy="559396"/>
      </dsp:txXfrm>
    </dsp:sp>
    <dsp:sp modelId="{9FAAE461-3172-7A42-B79B-20DAE190CDA0}">
      <dsp:nvSpPr>
        <dsp:cNvPr id="0" name=""/>
        <dsp:cNvSpPr/>
      </dsp:nvSpPr>
      <dsp:spPr>
        <a:xfrm>
          <a:off x="0" y="3297608"/>
          <a:ext cx="6263640" cy="1819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37388" rIns="48612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Intrauterina hysteroskopier och endometriedestruktion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Laparoskopisk eller abdominell myomenukleation</a:t>
          </a:r>
        </a:p>
      </dsp:txBody>
      <dsp:txXfrm>
        <a:off x="0" y="3297608"/>
        <a:ext cx="6263640" cy="1819125"/>
      </dsp:txXfrm>
    </dsp:sp>
    <dsp:sp modelId="{F6C6B6B2-8695-CD4A-B21C-94B879F4EFF4}">
      <dsp:nvSpPr>
        <dsp:cNvPr id="0" name=""/>
        <dsp:cNvSpPr/>
      </dsp:nvSpPr>
      <dsp:spPr>
        <a:xfrm>
          <a:off x="313182" y="2987648"/>
          <a:ext cx="4384548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Kirurgiska behandlingsmetoder</a:t>
          </a:r>
        </a:p>
      </dsp:txBody>
      <dsp:txXfrm>
        <a:off x="343444" y="3017910"/>
        <a:ext cx="4324024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35118-5575-1049-A009-85D8A3015A3D}">
      <dsp:nvSpPr>
        <dsp:cNvPr id="0" name=""/>
        <dsp:cNvSpPr/>
      </dsp:nvSpPr>
      <dsp:spPr>
        <a:xfrm>
          <a:off x="0" y="16883"/>
          <a:ext cx="6263640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Blödningar som inte svarar på annan behandling</a:t>
          </a:r>
        </a:p>
      </dsp:txBody>
      <dsp:txXfrm>
        <a:off x="50489" y="67372"/>
        <a:ext cx="6162662" cy="933302"/>
      </dsp:txXfrm>
    </dsp:sp>
    <dsp:sp modelId="{7240299A-F33D-7E46-B6D4-C87EE3C95076}">
      <dsp:nvSpPr>
        <dsp:cNvPr id="0" name=""/>
        <dsp:cNvSpPr/>
      </dsp:nvSpPr>
      <dsp:spPr>
        <a:xfrm>
          <a:off x="0" y="1126043"/>
          <a:ext cx="6263640" cy="103428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Myom</a:t>
          </a:r>
        </a:p>
      </dsp:txBody>
      <dsp:txXfrm>
        <a:off x="50489" y="1176532"/>
        <a:ext cx="6162662" cy="933302"/>
      </dsp:txXfrm>
    </dsp:sp>
    <dsp:sp modelId="{9EDF32E3-06DF-3D48-9E7B-EF7A6F380AA2}">
      <dsp:nvSpPr>
        <dsp:cNvPr id="0" name=""/>
        <dsp:cNvSpPr/>
      </dsp:nvSpPr>
      <dsp:spPr>
        <a:xfrm>
          <a:off x="0" y="2235203"/>
          <a:ext cx="6263640" cy="10342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Trycksymptom</a:t>
          </a:r>
        </a:p>
      </dsp:txBody>
      <dsp:txXfrm>
        <a:off x="50489" y="2285692"/>
        <a:ext cx="6162662" cy="933302"/>
      </dsp:txXfrm>
    </dsp:sp>
    <dsp:sp modelId="{1E2C772E-27C4-C544-AD06-F817F1879C2C}">
      <dsp:nvSpPr>
        <dsp:cNvPr id="0" name=""/>
        <dsp:cNvSpPr/>
      </dsp:nvSpPr>
      <dsp:spPr>
        <a:xfrm>
          <a:off x="0" y="3344363"/>
          <a:ext cx="6263640" cy="103428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Cellförändringar</a:t>
          </a:r>
        </a:p>
      </dsp:txBody>
      <dsp:txXfrm>
        <a:off x="50489" y="3394852"/>
        <a:ext cx="6162662" cy="933302"/>
      </dsp:txXfrm>
    </dsp:sp>
    <dsp:sp modelId="{0B84D65F-1361-1341-8CDF-00CCB1440067}">
      <dsp:nvSpPr>
        <dsp:cNvPr id="0" name=""/>
        <dsp:cNvSpPr/>
      </dsp:nvSpPr>
      <dsp:spPr>
        <a:xfrm>
          <a:off x="0" y="4453523"/>
          <a:ext cx="6263640" cy="10342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Ärftlighet</a:t>
          </a:r>
          <a:endParaRPr lang="en-US" sz="2600" kern="1200" dirty="0"/>
        </a:p>
      </dsp:txBody>
      <dsp:txXfrm>
        <a:off x="50489" y="4504012"/>
        <a:ext cx="6162662" cy="933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81F70-225C-5F4B-82B6-E554CDBDA1F2}">
      <dsp:nvSpPr>
        <dsp:cNvPr id="0" name=""/>
        <dsp:cNvSpPr/>
      </dsp:nvSpPr>
      <dsp:spPr>
        <a:xfrm>
          <a:off x="0" y="180886"/>
          <a:ext cx="6263640" cy="15590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Blödning</a:t>
          </a:r>
        </a:p>
      </dsp:txBody>
      <dsp:txXfrm>
        <a:off x="76105" y="256991"/>
        <a:ext cx="6111430" cy="1406815"/>
      </dsp:txXfrm>
    </dsp:sp>
    <dsp:sp modelId="{6C906333-A574-014E-B805-16CB0303F4FC}">
      <dsp:nvSpPr>
        <dsp:cNvPr id="0" name=""/>
        <dsp:cNvSpPr/>
      </dsp:nvSpPr>
      <dsp:spPr>
        <a:xfrm>
          <a:off x="0" y="1927111"/>
          <a:ext cx="6263640" cy="155902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Infektion</a:t>
          </a:r>
        </a:p>
      </dsp:txBody>
      <dsp:txXfrm>
        <a:off x="76105" y="2003216"/>
        <a:ext cx="6111430" cy="1406815"/>
      </dsp:txXfrm>
    </dsp:sp>
    <dsp:sp modelId="{53F279D3-9B08-2049-840C-107D0181A6A0}">
      <dsp:nvSpPr>
        <dsp:cNvPr id="0" name=""/>
        <dsp:cNvSpPr/>
      </dsp:nvSpPr>
      <dsp:spPr>
        <a:xfrm>
          <a:off x="0" y="3673336"/>
          <a:ext cx="6263640" cy="155902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Smärtor</a:t>
          </a:r>
        </a:p>
      </dsp:txBody>
      <dsp:txXfrm>
        <a:off x="76105" y="3749441"/>
        <a:ext cx="6111430" cy="1406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79460-2F39-495E-B6AA-14B9D2A1C045}">
      <dsp:nvSpPr>
        <dsp:cNvPr id="0" name=""/>
        <dsp:cNvSpPr/>
      </dsp:nvSpPr>
      <dsp:spPr>
        <a:xfrm>
          <a:off x="0" y="690908"/>
          <a:ext cx="6263640" cy="13109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Urininkontinens</a:t>
          </a:r>
        </a:p>
      </dsp:txBody>
      <dsp:txXfrm>
        <a:off x="63994" y="754902"/>
        <a:ext cx="6135652" cy="1182942"/>
      </dsp:txXfrm>
    </dsp:sp>
    <dsp:sp modelId="{D3D4DA6D-089F-49D5-9F2B-80D3CB32FF34}">
      <dsp:nvSpPr>
        <dsp:cNvPr id="0" name=""/>
        <dsp:cNvSpPr/>
      </dsp:nvSpPr>
      <dsp:spPr>
        <a:xfrm>
          <a:off x="0" y="2096878"/>
          <a:ext cx="6263640" cy="131093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Framfall</a:t>
          </a:r>
        </a:p>
      </dsp:txBody>
      <dsp:txXfrm>
        <a:off x="63994" y="2160872"/>
        <a:ext cx="6135652" cy="1182942"/>
      </dsp:txXfrm>
    </dsp:sp>
    <dsp:sp modelId="{EBBC9178-5C62-4631-973C-329C7A773BA7}">
      <dsp:nvSpPr>
        <dsp:cNvPr id="0" name=""/>
        <dsp:cNvSpPr/>
      </dsp:nvSpPr>
      <dsp:spPr>
        <a:xfrm>
          <a:off x="0" y="3502849"/>
          <a:ext cx="6263640" cy="131093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300" kern="1200" noProof="0" dirty="0"/>
            <a:t>5% ökad förekomst för TVT- och framfallskirurgi efter hysterektomi</a:t>
          </a:r>
        </a:p>
      </dsp:txBody>
      <dsp:txXfrm>
        <a:off x="63994" y="3566843"/>
        <a:ext cx="6135652" cy="11829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3BBA3-2493-CF42-827D-BAB67DBC23D2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EB27F-EA01-4741-BD32-86A88C10BFE7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Mindre</a:t>
          </a:r>
          <a:r>
            <a:rPr lang="en-US" sz="3300" kern="1200" dirty="0"/>
            <a:t> </a:t>
          </a:r>
          <a:r>
            <a:rPr lang="en-US" sz="3300" kern="1200" dirty="0" err="1"/>
            <a:t>ont</a:t>
          </a:r>
          <a:r>
            <a:rPr lang="en-US" sz="3300" kern="1200" dirty="0"/>
            <a:t> </a:t>
          </a:r>
          <a:r>
            <a:rPr lang="en-US" sz="3300" kern="1200" dirty="0" err="1"/>
            <a:t>efter</a:t>
          </a:r>
          <a:r>
            <a:rPr lang="en-US" sz="3300" kern="1200" dirty="0"/>
            <a:t> </a:t>
          </a:r>
          <a:r>
            <a:rPr lang="en-US" sz="3300" kern="1200" dirty="0" err="1"/>
            <a:t>operationen</a:t>
          </a:r>
          <a:endParaRPr lang="en-US" sz="3300" kern="1200" dirty="0"/>
        </a:p>
      </dsp:txBody>
      <dsp:txXfrm>
        <a:off x="0" y="675"/>
        <a:ext cx="6900512" cy="1106957"/>
      </dsp:txXfrm>
    </dsp:sp>
    <dsp:sp modelId="{21F65686-0D1D-9943-B574-C3F6E4ECD308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0E0D6-B4F1-494E-8ADF-4242AED7F080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Kortare återhämtningstid</a:t>
          </a:r>
        </a:p>
      </dsp:txBody>
      <dsp:txXfrm>
        <a:off x="0" y="1107633"/>
        <a:ext cx="6900512" cy="1106957"/>
      </dsp:txXfrm>
    </dsp:sp>
    <dsp:sp modelId="{B4DF89AC-3ED4-8848-88D6-24346BB3A1F1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65E89-0B1D-424C-8A7E-946D81078E93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Kortare vårdtid</a:t>
          </a:r>
        </a:p>
      </dsp:txBody>
      <dsp:txXfrm>
        <a:off x="0" y="2214591"/>
        <a:ext cx="6900512" cy="1106957"/>
      </dsp:txXfrm>
    </dsp:sp>
    <dsp:sp modelId="{E728D02D-1C9F-CA4E-A29D-66A9CA8FB8AA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85201-6CA0-2848-A1DD-3933E44B2A91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Kortare sjukskrivningstid</a:t>
          </a:r>
        </a:p>
      </dsp:txBody>
      <dsp:txXfrm>
        <a:off x="0" y="3321549"/>
        <a:ext cx="6900512" cy="1106957"/>
      </dsp:txXfrm>
    </dsp:sp>
    <dsp:sp modelId="{AEEEC095-24C1-B642-AD58-4B1C579214BD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EB7B5-361B-9E4F-BB61-D47000DB2247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Färre sårinfektioner/bukväggsproblem</a:t>
          </a:r>
        </a:p>
      </dsp:txBody>
      <dsp:txXfrm>
        <a:off x="0" y="4428507"/>
        <a:ext cx="6900512" cy="11069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7C175-73DC-5944-BA0B-402201B4F351}">
      <dsp:nvSpPr>
        <dsp:cNvPr id="0" name=""/>
        <dsp:cNvSpPr/>
      </dsp:nvSpPr>
      <dsp:spPr>
        <a:xfrm>
          <a:off x="0" y="20511"/>
          <a:ext cx="6263640" cy="17081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Vaginal</a:t>
          </a:r>
        </a:p>
      </dsp:txBody>
      <dsp:txXfrm>
        <a:off x="83387" y="103898"/>
        <a:ext cx="6096866" cy="1541407"/>
      </dsp:txXfrm>
    </dsp:sp>
    <dsp:sp modelId="{B1ABB296-BC72-A94C-9E41-815B679EBC74}">
      <dsp:nvSpPr>
        <dsp:cNvPr id="0" name=""/>
        <dsp:cNvSpPr/>
      </dsp:nvSpPr>
      <dsp:spPr>
        <a:xfrm>
          <a:off x="0" y="1852533"/>
          <a:ext cx="6263640" cy="1708181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Laparoskopisk</a:t>
          </a:r>
        </a:p>
      </dsp:txBody>
      <dsp:txXfrm>
        <a:off x="83387" y="1935920"/>
        <a:ext cx="6096866" cy="1541407"/>
      </dsp:txXfrm>
    </dsp:sp>
    <dsp:sp modelId="{BF36D1F1-D6ED-314F-AE7F-46BD029FB900}">
      <dsp:nvSpPr>
        <dsp:cNvPr id="0" name=""/>
        <dsp:cNvSpPr/>
      </dsp:nvSpPr>
      <dsp:spPr>
        <a:xfrm>
          <a:off x="0" y="3684554"/>
          <a:ext cx="6263640" cy="170818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Robotassisterad laparoskopisk</a:t>
          </a:r>
        </a:p>
      </dsp:txBody>
      <dsp:txXfrm>
        <a:off x="83387" y="3767941"/>
        <a:ext cx="6096866" cy="15414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F3770-8593-1142-A5E2-44B5A817A903}">
      <dsp:nvSpPr>
        <dsp:cNvPr id="0" name=""/>
        <dsp:cNvSpPr/>
      </dsp:nvSpPr>
      <dsp:spPr>
        <a:xfrm>
          <a:off x="1320" y="664926"/>
          <a:ext cx="4807892" cy="2403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Vad värdesätter patienten? KUPP</a:t>
          </a:r>
        </a:p>
      </dsp:txBody>
      <dsp:txXfrm>
        <a:off x="71729" y="735335"/>
        <a:ext cx="4667074" cy="2263128"/>
      </dsp:txXfrm>
    </dsp:sp>
    <dsp:sp modelId="{EEC599D1-1BFB-444C-8F4F-4C8FD4F74E7A}">
      <dsp:nvSpPr>
        <dsp:cNvPr id="0" name=""/>
        <dsp:cNvSpPr/>
      </dsp:nvSpPr>
      <dsp:spPr>
        <a:xfrm>
          <a:off x="6011186" y="664926"/>
          <a:ext cx="4807892" cy="2403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ST-</a:t>
          </a:r>
          <a:r>
            <a:rPr lang="en-US" sz="5000" kern="1200" dirty="0" err="1"/>
            <a:t>läkare</a:t>
          </a:r>
          <a:r>
            <a:rPr lang="en-US" sz="5000" kern="1200" dirty="0"/>
            <a:t> </a:t>
          </a:r>
          <a:r>
            <a:rPr lang="en-US" sz="5000" kern="1200" dirty="0" err="1"/>
            <a:t>kan</a:t>
          </a:r>
          <a:r>
            <a:rPr lang="en-US" sz="5000" kern="1200" dirty="0"/>
            <a:t> </a:t>
          </a:r>
          <a:r>
            <a:rPr lang="en-US" sz="5000" kern="1200" dirty="0" err="1"/>
            <a:t>registrera</a:t>
          </a:r>
          <a:r>
            <a:rPr lang="en-US" sz="5000" kern="1200" dirty="0"/>
            <a:t> </a:t>
          </a:r>
          <a:r>
            <a:rPr lang="en-US" sz="5000" kern="1200" dirty="0" err="1"/>
            <a:t>sina</a:t>
          </a:r>
          <a:r>
            <a:rPr lang="en-US" sz="5000" kern="1200" dirty="0"/>
            <a:t> op i GynOp</a:t>
          </a:r>
        </a:p>
      </dsp:txBody>
      <dsp:txXfrm>
        <a:off x="6081595" y="735335"/>
        <a:ext cx="4667074" cy="22631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A6ADA-A6C2-AC46-A6D7-5D0268472F55}">
      <dsp:nvSpPr>
        <dsp:cNvPr id="0" name=""/>
        <dsp:cNvSpPr/>
      </dsp:nvSpPr>
      <dsp:spPr>
        <a:xfrm>
          <a:off x="3698" y="1199597"/>
          <a:ext cx="1802167" cy="1144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1C0B9-95B7-2B4F-BA9D-30C37C8AE6B9}">
      <dsp:nvSpPr>
        <dsp:cNvPr id="0" name=""/>
        <dsp:cNvSpPr/>
      </dsp:nvSpPr>
      <dsp:spPr>
        <a:xfrm>
          <a:off x="203939" y="1389825"/>
          <a:ext cx="1802167" cy="1144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noProof="0" dirty="0"/>
            <a:t>Komplikationer</a:t>
          </a:r>
        </a:p>
      </dsp:txBody>
      <dsp:txXfrm>
        <a:off x="237457" y="1423343"/>
        <a:ext cx="1735131" cy="1077340"/>
      </dsp:txXfrm>
    </dsp:sp>
    <dsp:sp modelId="{821C15CC-7AC3-F640-9106-36A7B4B08DDF}">
      <dsp:nvSpPr>
        <dsp:cNvPr id="0" name=""/>
        <dsp:cNvSpPr/>
      </dsp:nvSpPr>
      <dsp:spPr>
        <a:xfrm>
          <a:off x="2206347" y="1199597"/>
          <a:ext cx="1802167" cy="1144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2B94D-51F0-E04D-AE49-B8A77802F427}">
      <dsp:nvSpPr>
        <dsp:cNvPr id="0" name=""/>
        <dsp:cNvSpPr/>
      </dsp:nvSpPr>
      <dsp:spPr>
        <a:xfrm>
          <a:off x="2406587" y="1389825"/>
          <a:ext cx="1802167" cy="1144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noProof="0" dirty="0"/>
            <a:t>Högvolymsoperatörer</a:t>
          </a:r>
        </a:p>
      </dsp:txBody>
      <dsp:txXfrm>
        <a:off x="2440105" y="1423343"/>
        <a:ext cx="1735131" cy="1077340"/>
      </dsp:txXfrm>
    </dsp:sp>
    <dsp:sp modelId="{D6C08A18-CA7A-A04C-B281-05E11DC81C7E}">
      <dsp:nvSpPr>
        <dsp:cNvPr id="0" name=""/>
        <dsp:cNvSpPr/>
      </dsp:nvSpPr>
      <dsp:spPr>
        <a:xfrm>
          <a:off x="4408995" y="1199597"/>
          <a:ext cx="1802167" cy="1144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E73B2-E0C6-8749-B4D7-2165238E44D9}">
      <dsp:nvSpPr>
        <dsp:cNvPr id="0" name=""/>
        <dsp:cNvSpPr/>
      </dsp:nvSpPr>
      <dsp:spPr>
        <a:xfrm>
          <a:off x="4609236" y="1389825"/>
          <a:ext cx="1802167" cy="1144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noProof="0" dirty="0"/>
            <a:t>Forskning</a:t>
          </a:r>
        </a:p>
      </dsp:txBody>
      <dsp:txXfrm>
        <a:off x="4642754" y="1423343"/>
        <a:ext cx="1735131" cy="1077340"/>
      </dsp:txXfrm>
    </dsp:sp>
    <dsp:sp modelId="{AB9820A3-82C4-D44D-B3E3-5362A44C5CAA}">
      <dsp:nvSpPr>
        <dsp:cNvPr id="0" name=""/>
        <dsp:cNvSpPr/>
      </dsp:nvSpPr>
      <dsp:spPr>
        <a:xfrm>
          <a:off x="6611644" y="1199597"/>
          <a:ext cx="1802167" cy="1144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ECC8A-F24C-5D4C-BAEE-528F90140327}">
      <dsp:nvSpPr>
        <dsp:cNvPr id="0" name=""/>
        <dsp:cNvSpPr/>
      </dsp:nvSpPr>
      <dsp:spPr>
        <a:xfrm>
          <a:off x="6811885" y="1389825"/>
          <a:ext cx="1802167" cy="1144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noProof="0" dirty="0"/>
            <a:t>Utbildning</a:t>
          </a:r>
        </a:p>
      </dsp:txBody>
      <dsp:txXfrm>
        <a:off x="6845403" y="1423343"/>
        <a:ext cx="1735131" cy="1077340"/>
      </dsp:txXfrm>
    </dsp:sp>
    <dsp:sp modelId="{5B134D93-6235-B044-B544-8DD4895217C4}">
      <dsp:nvSpPr>
        <dsp:cNvPr id="0" name=""/>
        <dsp:cNvSpPr/>
      </dsp:nvSpPr>
      <dsp:spPr>
        <a:xfrm>
          <a:off x="8814293" y="1199597"/>
          <a:ext cx="1802167" cy="1144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0FB6C-4D66-234B-BAA3-BC92C3088CC1}">
      <dsp:nvSpPr>
        <dsp:cNvPr id="0" name=""/>
        <dsp:cNvSpPr/>
      </dsp:nvSpPr>
      <dsp:spPr>
        <a:xfrm>
          <a:off x="9014534" y="1389825"/>
          <a:ext cx="1802167" cy="1144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VIKTIGT ATT REGISTRERA</a:t>
          </a:r>
        </a:p>
      </dsp:txBody>
      <dsp:txXfrm>
        <a:off x="9048052" y="1423343"/>
        <a:ext cx="1735131" cy="1077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63F81-E9B4-4BB3-89B1-5B3DF7A5BF33}" type="datetimeFigureOut">
              <a:rPr lang="sv-SE" smtClean="0"/>
              <a:t>2021-06-07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DC36C-AF03-4136-B5CE-7061D34AB5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71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Transcervical</a:t>
            </a:r>
            <a:r>
              <a:rPr lang="sv-SE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resektion av endometriet (</a:t>
            </a:r>
            <a:r>
              <a:rPr lang="sv-SE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TCRE</a:t>
            </a:r>
            <a:r>
              <a:rPr lang="sv-SE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) = </a:t>
            </a:r>
            <a:r>
              <a:rPr lang="sv-SE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endometrieablation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DC36C-AF03-4136-B5CE-7061D34AB52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6050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Att antalet gått ner under 2020 beror framför att på neddragning av operationsverksamheten </a:t>
            </a:r>
            <a:r>
              <a:rPr lang="sv-SE" dirty="0" err="1"/>
              <a:t>pga</a:t>
            </a:r>
            <a:r>
              <a:rPr lang="sv-SE" dirty="0"/>
              <a:t> coronapandemin.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DC36C-AF03-4136-B5CE-7061D34AB527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149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27BC0E-1205-2642-86AE-B5842DA32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DDFD952-BBD9-7145-BA7C-4E7BD60BF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1143AF7-F7BB-D94D-90E8-1EE004FB5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322E-48B2-B843-98D8-2176156B1C7C}" type="datetimeFigureOut">
              <a:rPr lang="sv-SE" smtClean="0"/>
              <a:t>2021-06-07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F6A4B9-DA2E-EA49-ABD6-7251458B8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D39185-10F1-7748-B113-323FC7E7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DAD6-D07B-DF45-97C6-44C4FF0C80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089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2E2005-C6E8-E049-8912-2171FAD9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8B67DF0-FCD4-6A4D-BC4E-8F9910A4B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B1EA23-5B55-5542-AEB3-228A70139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322E-48B2-B843-98D8-2176156B1C7C}" type="datetimeFigureOut">
              <a:rPr lang="sv-SE" smtClean="0"/>
              <a:t>2021-06-07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12D2CE-A2BB-AD40-8370-38A23FAE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913073-F158-CA47-BF21-5CEE2D39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DAD6-D07B-DF45-97C6-44C4FF0C80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112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F020854-4CEC-E840-B925-0677F3F50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8F339D2-86C5-B74C-B039-8D4D78E4A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0D11CA-CFB2-2140-879A-D428BF91B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322E-48B2-B843-98D8-2176156B1C7C}" type="datetimeFigureOut">
              <a:rPr lang="sv-SE" smtClean="0"/>
              <a:t>2021-06-07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2719EF-1494-094A-9AC5-3B9D988BC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846469-5354-0D40-B746-89430EA3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DAD6-D07B-DF45-97C6-44C4FF0C80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932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7E2DA0-D84F-924C-BF9C-FC3AF0FAB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0A04EF-8757-E946-B622-554BD9C4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A910E8-FD4F-3743-AFB2-CBEC73A5A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322E-48B2-B843-98D8-2176156B1C7C}" type="datetimeFigureOut">
              <a:rPr lang="sv-SE" smtClean="0"/>
              <a:t>2021-06-07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D297D1-CB4F-0145-9AE6-8E317448E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57DCCD-C1A9-DE4F-BCA8-95E2CB2AF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DAD6-D07B-DF45-97C6-44C4FF0C80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051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4E5D2B-609D-0544-8902-07CCF3F1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06A839-2D42-1F4B-AF00-06DAE5192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B1B149-4D1F-2E4A-8B23-E6394CEA3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322E-48B2-B843-98D8-2176156B1C7C}" type="datetimeFigureOut">
              <a:rPr lang="sv-SE" smtClean="0"/>
              <a:t>2021-06-07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EFB27E-C6C6-E145-948C-DC10A983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DE4F94-67F1-1340-8307-75BF17877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DAD6-D07B-DF45-97C6-44C4FF0C80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90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543FD8-2D05-2449-9D8D-016902F95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4E0FE4-4E1F-5F4B-AC13-61BDE0971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18A4FFE-B8F3-B14A-96AA-31D90251A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BAEE6EC-E0D5-BA4D-B5DF-5B42AA0FB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322E-48B2-B843-98D8-2176156B1C7C}" type="datetimeFigureOut">
              <a:rPr lang="sv-SE" smtClean="0"/>
              <a:t>2021-06-07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8DC3437-E581-0747-BEAC-56422846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2B00AA6-F178-5748-9411-FCA0E5AB5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DAD6-D07B-DF45-97C6-44C4FF0C80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136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63E9F0-A900-4B49-B4B8-221CE43C6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F739FC0-374D-934A-84A8-7598DA73A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04A7FF-FD56-3C4C-93EE-683B6362A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0A992A1-3901-5345-866B-82918952B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7108D93-F201-6649-8B24-E9308F705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71C3707-C86F-6549-98D6-8751C56EF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322E-48B2-B843-98D8-2176156B1C7C}" type="datetimeFigureOut">
              <a:rPr lang="sv-SE" smtClean="0"/>
              <a:t>2021-06-07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C03E1FD-92AA-634B-9C62-67F1C14E5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A951A8A-F8F7-EA4E-9C08-D4C85EC27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DAD6-D07B-DF45-97C6-44C4FF0C80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378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DBA1F7-24A7-EC41-945E-89CFE08A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F45D851-9F3D-5A4C-8C10-94A51DF38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322E-48B2-B843-98D8-2176156B1C7C}" type="datetimeFigureOut">
              <a:rPr lang="sv-SE" smtClean="0"/>
              <a:t>2021-06-07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492F49F-FE71-C34C-AFC3-D762A0AD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D85A770-7322-E740-B41E-6519085B1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DAD6-D07B-DF45-97C6-44C4FF0C80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612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CF569F2-18AA-EA4D-86EC-7338EA738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322E-48B2-B843-98D8-2176156B1C7C}" type="datetimeFigureOut">
              <a:rPr lang="sv-SE" smtClean="0"/>
              <a:t>2021-06-07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A16783A-EAE6-BA47-87A1-7F3E5FE64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AA61646-E428-8140-830B-80199521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DAD6-D07B-DF45-97C6-44C4FF0C80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448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CA7F15-AD57-8645-874F-16BD9FA50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02C65E-68F4-6E49-9CA5-A8BD9C04E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296C524-712A-374D-ABD7-2F18B4857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1A84F7-FA02-5D4E-8732-E85C18213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322E-48B2-B843-98D8-2176156B1C7C}" type="datetimeFigureOut">
              <a:rPr lang="sv-SE" smtClean="0"/>
              <a:t>2021-06-07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2E2DA2D-10F5-6340-9F67-462F7D13F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BBF201E-80B9-0C4F-8664-CED4AF16D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DAD6-D07B-DF45-97C6-44C4FF0C80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279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9A0240-3DB2-6449-9A9E-65409EDA4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A23037B-1A9A-7E4C-B4E6-53679FE84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140C73C-8A65-C649-84D6-0F5ABA49F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AA3D41A-0698-884A-B1B3-877F4D48C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322E-48B2-B843-98D8-2176156B1C7C}" type="datetimeFigureOut">
              <a:rPr lang="sv-SE" smtClean="0"/>
              <a:t>2021-06-07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7203C3B-5FB0-C546-8F9A-3C28324AE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E503BEB-239A-CF44-9239-81C031A3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DAD6-D07B-DF45-97C6-44C4FF0C80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002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46AB4E1-6F9E-5749-A63E-9920DF4C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092EDB9-0CC5-ED4E-8B63-F8373375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C4F68F-0E81-6D46-B4AA-B08EBF3B19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1322E-48B2-B843-98D8-2176156B1C7C}" type="datetimeFigureOut">
              <a:rPr lang="sv-SE" smtClean="0"/>
              <a:t>2021-06-07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05F4DD-7840-2C45-9AEA-30EEC1477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9F855C-DB25-1443-9D37-5C9405F33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4DAD6-D07B-DF45-97C6-44C4FF0C80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282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ynop.s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40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42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44C38FF-CBC9-6F4C-8910-6D160900A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3" y="3399769"/>
            <a:ext cx="10640754" cy="775845"/>
          </a:xfrm>
        </p:spPr>
        <p:txBody>
          <a:bodyPr anchor="b">
            <a:normAutofit/>
          </a:bodyPr>
          <a:lstStyle/>
          <a:p>
            <a:r>
              <a:rPr lang="sv-SE" sz="2200">
                <a:solidFill>
                  <a:schemeClr val="tx2"/>
                </a:solidFill>
              </a:rPr>
              <a:t>Hysterektomi på benign indikation</a:t>
            </a:r>
            <a:br>
              <a:rPr lang="sv-SE" sz="2200">
                <a:solidFill>
                  <a:schemeClr val="tx2"/>
                </a:solidFill>
              </a:rPr>
            </a:br>
            <a:r>
              <a:rPr lang="sv-SE" sz="2200">
                <a:solidFill>
                  <a:schemeClr val="tx2"/>
                </a:solidFill>
              </a:rPr>
              <a:t>Sekreterarmöte 2021-05-28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036" name="Freeform: Shape 145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Freeform: Shape 146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Freeform: Shape 147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39" name="Freeform: Shape 148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Nationella kvalitetsregistret inom gynekologisk kirurgi">
            <a:hlinkClick r:id="rId2"/>
            <a:extLst>
              <a:ext uri="{FF2B5EF4-FFF2-40B4-BE49-F238E27FC236}">
                <a16:creationId xmlns:a16="http://schemas.microsoft.com/office/drawing/2014/main" id="{D875A655-CDAF-AD4C-943C-7AF81797F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0"/>
          <a:stretch/>
        </p:blipFill>
        <p:spPr bwMode="auto">
          <a:xfrm>
            <a:off x="302342" y="398632"/>
            <a:ext cx="9395986" cy="252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1040" name="Freeform: Shape 151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Freeform: Shape 152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2" name="Freeform: Shape 153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3" name="Freeform: Shape 154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053A2AD-1CFB-42C1-857F-E9D5C8C89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SE" dirty="0"/>
              <a:t>Sophia Ehrström, delregisteransvarig Hysterektomi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0137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BE39E9-A2DB-0441-B3C0-73BB10738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Innan hysterektomin - sammanfattning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CD45B6-A529-8F4D-9974-7893F52BC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Utredning med cellprov och </a:t>
            </a:r>
            <a:r>
              <a:rPr lang="sv-SE" dirty="0" err="1"/>
              <a:t>endometriebiopsi</a:t>
            </a:r>
            <a:endParaRPr lang="sv-SE" dirty="0"/>
          </a:p>
          <a:p>
            <a:r>
              <a:rPr lang="sv-SE" dirty="0" err="1"/>
              <a:t>Hydrosonografi</a:t>
            </a:r>
            <a:r>
              <a:rPr lang="sv-SE" dirty="0"/>
              <a:t> för att uteslut MYOM/POLYP</a:t>
            </a:r>
          </a:p>
          <a:p>
            <a:r>
              <a:rPr lang="sv-SE" dirty="0" err="1"/>
              <a:t>Cyklokapron</a:t>
            </a:r>
            <a:r>
              <a:rPr lang="sv-SE" dirty="0"/>
              <a:t> och järn</a:t>
            </a:r>
          </a:p>
          <a:p>
            <a:r>
              <a:rPr lang="sv-SE" dirty="0"/>
              <a:t>Blodtransfusion</a:t>
            </a:r>
          </a:p>
          <a:p>
            <a:r>
              <a:rPr lang="sv-SE" dirty="0" err="1"/>
              <a:t>Mirena</a:t>
            </a:r>
            <a:r>
              <a:rPr lang="sv-SE" dirty="0"/>
              <a:t> eller p-piller/gestagener</a:t>
            </a:r>
          </a:p>
          <a:p>
            <a:r>
              <a:rPr lang="sv-SE" dirty="0" err="1"/>
              <a:t>Hysteroskopi</a:t>
            </a:r>
            <a:endParaRPr lang="sv-SE" dirty="0"/>
          </a:p>
          <a:p>
            <a:r>
              <a:rPr lang="sv-SE" dirty="0" err="1"/>
              <a:t>Endometriedestruktion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8574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6DC5CF-5A02-3A42-96F4-7B541887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sv-SE" sz="5100">
                <a:solidFill>
                  <a:schemeClr val="accent5"/>
                </a:solidFill>
              </a:rPr>
              <a:t>Orsaker till hysterektomi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68641AF1-ED68-48E5-B74A-C27062B81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870426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212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9AAFAC-0BA7-3441-927E-16A54651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5506358"/>
          </a:xfrm>
        </p:spPr>
        <p:txBody>
          <a:bodyPr>
            <a:normAutofit/>
          </a:bodyPr>
          <a:lstStyle/>
          <a:p>
            <a:r>
              <a:rPr lang="sv-SE" sz="4000"/>
              <a:t>Korttidsrisker hysterektomi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Platshållare för innehåll 2">
            <a:extLst>
              <a:ext uri="{FF2B5EF4-FFF2-40B4-BE49-F238E27FC236}">
                <a16:creationId xmlns:a16="http://schemas.microsoft.com/office/drawing/2014/main" id="{BB1209A5-2789-4E39-BE57-EBF4A3F72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189132"/>
              </p:ext>
            </p:extLst>
          </p:nvPr>
        </p:nvGraphicFramePr>
        <p:xfrm>
          <a:off x="5285232" y="722376"/>
          <a:ext cx="6263640" cy="541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483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8F6A78-D350-8749-A0FF-801B3CA3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sv-SE" sz="5100">
                <a:solidFill>
                  <a:schemeClr val="accent5"/>
                </a:solidFill>
              </a:rPr>
              <a:t>Långtidsrisker hysterektomi</a:t>
            </a:r>
          </a:p>
        </p:txBody>
      </p:sp>
      <p:graphicFrame>
        <p:nvGraphicFramePr>
          <p:cNvPr id="11" name="Platshållare för innehåll 2">
            <a:extLst>
              <a:ext uri="{FF2B5EF4-FFF2-40B4-BE49-F238E27FC236}">
                <a16:creationId xmlns:a16="http://schemas.microsoft.com/office/drawing/2014/main" id="{373621D5-5B0D-4925-A2F4-F15418D0A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625092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8250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5A56E2-7B27-D240-A884-06D0AACF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Antalet hysterektomier under 2010-2020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76EA5248-5E1C-674F-9EC6-6F02CA86A09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8" r="866"/>
          <a:stretch/>
        </p:blipFill>
        <p:spPr bwMode="auto">
          <a:xfrm>
            <a:off x="1403273" y="1585609"/>
            <a:ext cx="8110378" cy="42904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022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9F7E0F-24FE-0F46-A23A-1FCBFF2F6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 hysterektomier/10 000 kvinnor länsvis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87F62C2B-3E43-684B-83BD-4B04DEE86DD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2" r="-8"/>
          <a:stretch/>
        </p:blipFill>
        <p:spPr bwMode="auto">
          <a:xfrm>
            <a:off x="2987900" y="1825625"/>
            <a:ext cx="6216199" cy="435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5502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C7A71F-A746-4AB2-8FF5-03D4135FA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FF8914-DDE9-46F8-AF0A-54FD0AC09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853" y="1533525"/>
            <a:ext cx="10917063" cy="3790950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0B14BD6-F052-B14B-8E6A-89228A19D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19" y="1933575"/>
            <a:ext cx="7013448" cy="29908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Målvärde Socialstyrelsen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77CAB0-CCA9-0849-81F5-F621EBE24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0600" y="1933574"/>
            <a:ext cx="2686812" cy="29908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 minimalinvasiva hysterektomier i Sverige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4C1DE0-31FE-4AD0-95EA-B65CA6B8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84" y="2965074"/>
            <a:ext cx="128016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36409-6C07-4CE8-86F8-1174E2235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60539" y="3424428"/>
            <a:ext cx="2103120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726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80CB16A-3455-534B-BD0F-65AC92ED5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sv-SE" sz="4200"/>
              <a:t>Varför minimalinvasiv metod?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B8F8B6D6-AD34-47BF-A539-37A349E13D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47829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664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F0B7F7-A491-5F49-83C5-6828C3C2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5506358"/>
          </a:xfrm>
        </p:spPr>
        <p:txBody>
          <a:bodyPr>
            <a:normAutofit/>
          </a:bodyPr>
          <a:lstStyle/>
          <a:p>
            <a:r>
              <a:rPr lang="sv-SE" sz="4000"/>
              <a:t>Minimalinvasiv hysterektomi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87DB5B21-E0EB-477B-88EE-2E82CA8B73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316757"/>
              </p:ext>
            </p:extLst>
          </p:nvPr>
        </p:nvGraphicFramePr>
        <p:xfrm>
          <a:off x="5285232" y="722376"/>
          <a:ext cx="6263640" cy="541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6026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651123-79C9-F74C-84B3-321F81B0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Vaginal hysterektomi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75029DC-ED4D-B347-9ECF-F43769EC62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565" y="467208"/>
            <a:ext cx="4323474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81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6DD247-F24C-1A46-AFE2-146EA487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sv-SE" sz="5100">
                <a:solidFill>
                  <a:schemeClr val="accent5"/>
                </a:solidFill>
              </a:rPr>
              <a:t>Innan hysterektomi görs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74CFC3F9-1D16-481F-8750-20F0DD65F0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742150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0346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AF6D31C6-5734-0443-9919-22C332759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/>
          </a:bodyPr>
          <a:lstStyle/>
          <a:p>
            <a:r>
              <a:rPr lang="sv-SE" sz="1800"/>
              <a:t>Laparoskopisk hysterektomi</a:t>
            </a:r>
          </a:p>
          <a:p>
            <a:endParaRPr lang="sv-SE" sz="180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6" name="Picture 14" descr="Laparoscopic Hysterectomy">
            <a:extLst>
              <a:ext uri="{FF2B5EF4-FFF2-40B4-BE49-F238E27FC236}">
                <a16:creationId xmlns:a16="http://schemas.microsoft.com/office/drawing/2014/main" id="{CEB3D6D9-8B5F-8847-91EB-1F9CF9AE9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8" r="1" b="1"/>
          <a:stretch/>
        </p:blipFill>
        <p:spPr bwMode="auto">
          <a:xfrm>
            <a:off x="5276088" y="640082"/>
            <a:ext cx="6276250" cy="55778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 Vinci Surgical Robot">
            <a:extLst>
              <a:ext uri="{FF2B5EF4-FFF2-40B4-BE49-F238E27FC236}">
                <a16:creationId xmlns:a16="http://schemas.microsoft.com/office/drawing/2014/main" id="{C4704CA2-3A00-334B-91AB-59BC823CCB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AutoShape 8" descr="da Vinci Surgical Robot">
            <a:extLst>
              <a:ext uri="{FF2B5EF4-FFF2-40B4-BE49-F238E27FC236}">
                <a16:creationId xmlns:a16="http://schemas.microsoft.com/office/drawing/2014/main" id="{E6F44A9C-6886-224B-A1D7-CEC5361D32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5797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9A35BA-41FF-3B4C-820F-4449788ED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Robotassisterad laparoskopisk hysterektomi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FE5117-7011-6B44-B19A-8F794F53E5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5074" y="1825625"/>
            <a:ext cx="602185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780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0B953BA-D040-5040-B56D-31441B45C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88" y="2303471"/>
            <a:ext cx="4391024" cy="1323439"/>
          </a:xfrm>
        </p:spPr>
        <p:txBody>
          <a:bodyPr anchor="t">
            <a:normAutofit/>
          </a:bodyPr>
          <a:lstStyle/>
          <a:p>
            <a:r>
              <a:rPr lang="sv-SE" sz="3700" dirty="0">
                <a:solidFill>
                  <a:schemeClr val="bg1"/>
                </a:solidFill>
              </a:rPr>
              <a:t>Vy över bukhåla vid laparoskopi och robot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0ACB66-9A5B-DF47-8CA0-F48D509E5B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r="17268" b="2"/>
          <a:stretch/>
        </p:blipFill>
        <p:spPr bwMode="auto"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6615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5CE7F9-A5B6-C24C-9909-297CDD86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Andelen minimalinvasiv hysterektomi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A5301B2E-2E6C-1946-9B59-7D9A076E06D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4"/>
          <a:stretch/>
        </p:blipFill>
        <p:spPr bwMode="auto">
          <a:xfrm>
            <a:off x="5414356" y="1253616"/>
            <a:ext cx="6408836" cy="4199515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9405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D8ECF7-FF1A-8C47-94B7-1C8C548B1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Utveckling av olika hysterektomitekniker 2010-2020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4DB2C566-0173-B34F-8278-2A1D0149168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7"/>
          <a:stretch/>
        </p:blipFill>
        <p:spPr bwMode="auto">
          <a:xfrm>
            <a:off x="4864608" y="1095408"/>
            <a:ext cx="6846363" cy="451593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4155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29246F-9E2B-5748-8CAF-365E5C9A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Hur vanligt är det med robotassisterad laparoskopisk hysterektomi?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222F924B-60F8-7A42-999A-C776B54AD94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5"/>
          <a:stretch/>
        </p:blipFill>
        <p:spPr bwMode="auto">
          <a:xfrm>
            <a:off x="6020974" y="625684"/>
            <a:ext cx="5195600" cy="545538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0346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D31686C-4B46-2942-93FC-7F56D3906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32961"/>
            <a:ext cx="4887685" cy="1777419"/>
          </a:xfrm>
        </p:spPr>
        <p:txBody>
          <a:bodyPr anchor="b">
            <a:normAutofit/>
          </a:bodyPr>
          <a:lstStyle/>
          <a:p>
            <a:r>
              <a:rPr lang="sv-SE" sz="4000"/>
              <a:t>Abdominell hysterektomi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0A2880-3717-6F4C-BF26-FB3922D6A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894530"/>
            <a:ext cx="4887685" cy="3209544"/>
          </a:xfrm>
        </p:spPr>
        <p:txBody>
          <a:bodyPr anchor="t">
            <a:normAutofit/>
          </a:bodyPr>
          <a:lstStyle/>
          <a:p>
            <a:r>
              <a:rPr lang="sv-SE" sz="2000" dirty="0"/>
              <a:t>Lämpligt vid större uterus</a:t>
            </a:r>
          </a:p>
          <a:p>
            <a:r>
              <a:rPr lang="sv-SE" sz="2000" dirty="0"/>
              <a:t>Stramt, stelt kan vara indikation</a:t>
            </a:r>
          </a:p>
          <a:p>
            <a:r>
              <a:rPr lang="sv-SE" sz="2000" dirty="0" err="1"/>
              <a:t>Pfannenstiehl</a:t>
            </a:r>
            <a:r>
              <a:rPr lang="sv-SE" sz="2000" dirty="0"/>
              <a:t>/Nedre medellinje</a:t>
            </a:r>
          </a:p>
          <a:p>
            <a:r>
              <a:rPr lang="sv-SE" sz="2000" dirty="0"/>
              <a:t>Längre sjukskrivningstid</a:t>
            </a:r>
          </a:p>
          <a:p>
            <a:r>
              <a:rPr lang="sv-SE" sz="2000" dirty="0"/>
              <a:t>Längre tid för återhämtning av ADL</a:t>
            </a:r>
          </a:p>
          <a:p>
            <a:r>
              <a:rPr lang="sv-SE" sz="2000" dirty="0"/>
              <a:t>Mer ont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>
            <a:extLst>
              <a:ext uri="{FF2B5EF4-FFF2-40B4-BE49-F238E27FC236}">
                <a16:creationId xmlns:a16="http://schemas.microsoft.com/office/drawing/2014/main" id="{4386C09B-3096-8E43-917C-E3434772F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13" r="3" b="3"/>
          <a:stretch/>
        </p:blipFill>
        <p:spPr>
          <a:xfrm>
            <a:off x="6749145" y="573678"/>
            <a:ext cx="5103206" cy="57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01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E21785-62D8-430F-9521-90166EF7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D7CF8A0-D3E4-4A16-87D3-1D973AC61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3296" y="697832"/>
            <a:ext cx="8189484" cy="5541981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1B2FD6-856A-E440-86B5-28E725886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625" y="2858610"/>
            <a:ext cx="7552632" cy="9246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v-SE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Salpingektomi - varför?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FAB4B6-F6A7-7E4D-AF88-9CC8C4A18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419" y="4300833"/>
            <a:ext cx="4431162" cy="5374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sv-SE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Förebygger serös ovarialcancer</a:t>
            </a:r>
          </a:p>
        </p:txBody>
      </p:sp>
    </p:spTree>
    <p:extLst>
      <p:ext uri="{BB962C8B-B14F-4D97-AF65-F5344CB8AC3E}">
        <p14:creationId xmlns:p14="http://schemas.microsoft.com/office/powerpoint/2010/main" val="1166395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C146962-3446-134F-8029-156A6330A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sv-SE" sz="4000" dirty="0"/>
              <a:t>Vad kan rapporten användas till?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3AA58A4B-FAFA-446B-980C-E839D0C059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003757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0028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8DF71C-A8CC-5848-B7A4-C319928B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Hysterektomier utförda av ST-läkare</a:t>
            </a:r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5777D59A-09E9-2546-995C-F6B6C9F7490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192290" y="1825625"/>
            <a:ext cx="3807420" cy="435133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070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968725-60FB-8643-8C03-7B168470C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Användning av Mirena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45EA3472-4BF2-A54C-8FBF-CAC174D92F4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2457"/>
          <a:stretch>
            <a:fillRect/>
          </a:stretch>
        </p:blipFill>
        <p:spPr bwMode="auto">
          <a:xfrm>
            <a:off x="6372333" y="640080"/>
            <a:ext cx="3778542" cy="5550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3602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08F274B-AE04-924E-A8D1-939192667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sv-SE" sz="4000" dirty="0"/>
              <a:t>Vad kan registerdata användas till?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36B23CD7-C0B2-484E-8902-C22B093E74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245036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309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007781-1AEE-4FE2-8527-FF7B46F12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7F342F-8F86-41FC-A9DE-865B16F50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A5174A-CE0B-42D0-8DA3-4E995C092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E35DE37-E5F4-4D1E-8AE0-8A7D46F3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1" y="990600"/>
            <a:ext cx="99060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546938-B971-A146-A749-B7D652073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1676401"/>
            <a:ext cx="6781800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Målvärde nr 2: Sökt pga oförväntade besvär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899638-2D5F-5A48-83C1-CA8E9E90D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3429000"/>
            <a:ext cx="6781800" cy="17526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kern="120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85% ska inte ha sökt</a:t>
            </a:r>
          </a:p>
        </p:txBody>
      </p:sp>
    </p:spTree>
    <p:extLst>
      <p:ext uri="{BB962C8B-B14F-4D97-AF65-F5344CB8AC3E}">
        <p14:creationId xmlns:p14="http://schemas.microsoft.com/office/powerpoint/2010/main" val="2072158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F24A09B-713F-43FC-AB6E-B88083968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91AB35-C3B4-4B70-B3DD-13D63B7DA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3975" y="2423149"/>
            <a:ext cx="0" cy="201168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">
            <a:extLst>
              <a:ext uri="{FF2B5EF4-FFF2-40B4-BE49-F238E27FC236}">
                <a16:creationId xmlns:a16="http://schemas.microsoft.com/office/drawing/2014/main" id="{76B127FD-2FCD-AF41-8377-C153AD5E9A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7736" y="283869"/>
            <a:ext cx="5357520" cy="61364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CD4945E-7122-AA4F-BC62-E228C83A6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44" y="640080"/>
            <a:ext cx="4173905" cy="5577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sv-SE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Patientens nöjdhet</a:t>
            </a:r>
            <a:br>
              <a:rPr lang="sv-SE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sv-SE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de flesta är nöjda!</a:t>
            </a:r>
          </a:p>
        </p:txBody>
      </p:sp>
    </p:spTree>
    <p:extLst>
      <p:ext uri="{BB962C8B-B14F-4D97-AF65-F5344CB8AC3E}">
        <p14:creationId xmlns:p14="http://schemas.microsoft.com/office/powerpoint/2010/main" val="3580702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Rubrik 3">
            <a:extLst>
              <a:ext uri="{FF2B5EF4-FFF2-40B4-BE49-F238E27FC236}">
                <a16:creationId xmlns:a16="http://schemas.microsoft.com/office/drawing/2014/main" id="{54E00EC4-A8FE-4FBB-AD30-C4408BD6D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v-SE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Frågor</a:t>
            </a:r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  <a:endParaRPr lang="en-US" sz="5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5504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1F9AAF6-8F4E-944B-AF63-CA40F22B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Förändrade operationsmetoder 2008-2019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DA83591-17E9-F546-A62A-EFC51395A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36" y="2807208"/>
            <a:ext cx="3429000" cy="3410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altLang="sv-SE" sz="2200" b="0" i="0" u="none" strike="noStrike" cap="none" normalizeH="0" baseline="0" dirty="0">
                <a:ln>
                  <a:noFill/>
                </a:ln>
                <a:effectLst/>
              </a:rPr>
              <a:t>Ref. Socialstyrelsen 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DEE78B02-55BE-6B4B-BF29-33101CCD9AD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254328"/>
            <a:ext cx="6903720" cy="4349343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1319E162-E857-894C-B864-EB3AE6C60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2" y="14382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643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92825B4-FEB3-A64C-8BFB-A60008F2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Antalet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hysteroskopier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ökar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mest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öppenvård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A6AB6ED7-F602-384D-8EA5-613C4E2B8D1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" t="12965" r="2052" b="2702"/>
          <a:stretch>
            <a:fillRect/>
          </a:stretch>
        </p:blipFill>
        <p:spPr bwMode="auto">
          <a:xfrm>
            <a:off x="4654296" y="1623777"/>
            <a:ext cx="7214616" cy="3583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943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D88628-E50C-1748-8CEB-D0493D567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Hysteroskopier i riket</a:t>
            </a:r>
          </a:p>
        </p:txBody>
      </p:sp>
      <p:pic>
        <p:nvPicPr>
          <p:cNvPr id="4" name="Platshållare för innehåll 3" descr="page8image9302416">
            <a:extLst>
              <a:ext uri="{FF2B5EF4-FFF2-40B4-BE49-F238E27FC236}">
                <a16:creationId xmlns:a16="http://schemas.microsoft.com/office/drawing/2014/main" id="{20EC6D51-2EBA-C240-95F4-45D33B16BC6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2"/>
          <a:stretch/>
        </p:blipFill>
        <p:spPr bwMode="auto">
          <a:xfrm>
            <a:off x="4207933" y="757771"/>
            <a:ext cx="7347537" cy="5343433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483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C74075-3985-FA4E-AAAF-DF4888D91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Endometrieresektion/-destruktion i Sverige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0EC4925B-DF40-144E-911F-888F0A3F758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16171" r="1566" b="2638"/>
          <a:stretch>
            <a:fillRect/>
          </a:stretch>
        </p:blipFill>
        <p:spPr bwMode="auto">
          <a:xfrm>
            <a:off x="2419991" y="2243224"/>
            <a:ext cx="7352017" cy="3516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5665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2CBB19-0DE6-7F4A-86B5-D52DDA14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Endometriedestruktion</a:t>
            </a:r>
            <a:r>
              <a:rPr lang="sv-SE" dirty="0"/>
              <a:t> i Sverige 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6CB5EE76-5C70-CE42-A7BD-44DAA171C93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" t="11040" r="2196" b="1309"/>
          <a:stretch>
            <a:fillRect/>
          </a:stretch>
        </p:blipFill>
        <p:spPr bwMode="auto">
          <a:xfrm>
            <a:off x="2214701" y="1825625"/>
            <a:ext cx="7762597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900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0040D8B-CED2-2246-AEF5-1C7251B8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TCR-E i Sverige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A9A03251-FC2A-784E-B668-62C1533F282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" t="10107" r="1817" b="1579"/>
          <a:stretch>
            <a:fillRect/>
          </a:stretch>
        </p:blipFill>
        <p:spPr bwMode="auto">
          <a:xfrm>
            <a:off x="4916251" y="1511332"/>
            <a:ext cx="6631341" cy="3835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1600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1E7C52DDF1C0A40905FA87B51E8796E" ma:contentTypeVersion="4" ma:contentTypeDescription="Skapa ett nytt dokument." ma:contentTypeScope="" ma:versionID="7cbac7161ce5b2dc0d18ed05b58764dd">
  <xsd:schema xmlns:xsd="http://www.w3.org/2001/XMLSchema" xmlns:xs="http://www.w3.org/2001/XMLSchema" xmlns:p="http://schemas.microsoft.com/office/2006/metadata/properties" xmlns:ns2="1926a988-3b6a-492a-8587-82b21fde8957" targetNamespace="http://schemas.microsoft.com/office/2006/metadata/properties" ma:root="true" ma:fieldsID="38f95471d2b0835b6c23122fbab5af66" ns2:_="">
    <xsd:import namespace="1926a988-3b6a-492a-8587-82b21fde89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26a988-3b6a-492a-8587-82b21fde89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4A2D2A-493F-454B-83DB-0D4235D7D9BA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926a988-3b6a-492a-8587-82b21fde8957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667EE38-7510-4087-84A7-6ADD82312A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5C794A-31CB-4D2C-B56F-2756205A83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26a988-3b6a-492a-8587-82b21fde89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2562</TotalTime>
  <Words>323</Words>
  <Application>Microsoft Office PowerPoint</Application>
  <PresentationFormat>Bredbild</PresentationFormat>
  <Paragraphs>88</Paragraphs>
  <Slides>33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38" baseType="lpstr">
      <vt:lpstr>Arial</vt:lpstr>
      <vt:lpstr>Arial</vt:lpstr>
      <vt:lpstr>Calibri</vt:lpstr>
      <vt:lpstr>Calibri Light</vt:lpstr>
      <vt:lpstr>Office-tema</vt:lpstr>
      <vt:lpstr>Hysterektomi på benign indikation Sekreterarmöte 2021-05-28</vt:lpstr>
      <vt:lpstr>Innan hysterektomi görs</vt:lpstr>
      <vt:lpstr>Användning av Mirena</vt:lpstr>
      <vt:lpstr>Förändrade operationsmetoder 2008-2019</vt:lpstr>
      <vt:lpstr>Antalet hysteroskopier ökar, mest öppenvård</vt:lpstr>
      <vt:lpstr>Hysteroskopier i riket</vt:lpstr>
      <vt:lpstr>Endometrieresektion/-destruktion i Sverige</vt:lpstr>
      <vt:lpstr>Endometriedestruktion i Sverige </vt:lpstr>
      <vt:lpstr>TCR-E i Sverige</vt:lpstr>
      <vt:lpstr>Innan hysterektomin - sammanfattning</vt:lpstr>
      <vt:lpstr>Orsaker till hysterektomi</vt:lpstr>
      <vt:lpstr>Korttidsrisker hysterektomi</vt:lpstr>
      <vt:lpstr>Långtidsrisker hysterektomi</vt:lpstr>
      <vt:lpstr>Antalet hysterektomier under 2010-2020</vt:lpstr>
      <vt:lpstr>Andel hysterektomier/10 000 kvinnor länsvis</vt:lpstr>
      <vt:lpstr>Målvärde Socialstyrelsen</vt:lpstr>
      <vt:lpstr>Varför minimalinvasiv metod?</vt:lpstr>
      <vt:lpstr>Minimalinvasiv hysterektomi</vt:lpstr>
      <vt:lpstr>Vaginal hysterektomi</vt:lpstr>
      <vt:lpstr>PowerPoint-presentation</vt:lpstr>
      <vt:lpstr>Robotassisterad laparoskopisk hysterektomi</vt:lpstr>
      <vt:lpstr>Vy över bukhåla vid laparoskopi och robot</vt:lpstr>
      <vt:lpstr>Andelen minimalinvasiv hysterektomi</vt:lpstr>
      <vt:lpstr>Utveckling av olika hysterektomitekniker 2010-2020</vt:lpstr>
      <vt:lpstr>Hur vanligt är det med robotassisterad laparoskopisk hysterektomi?</vt:lpstr>
      <vt:lpstr>Abdominell hysterektomi</vt:lpstr>
      <vt:lpstr>Salpingektomi - varför?</vt:lpstr>
      <vt:lpstr>Vad kan rapporten användas till?</vt:lpstr>
      <vt:lpstr>Hysterektomier utförda av ST-läkare</vt:lpstr>
      <vt:lpstr>Vad kan registerdata användas till?</vt:lpstr>
      <vt:lpstr>Målvärde nr 2: Sökt pga oförväntade besvär</vt:lpstr>
      <vt:lpstr>Patientens nöjdhet - de flesta är nöjda!</vt:lpstr>
      <vt:lpstr>Frågor?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Hysterektomi på benign indikation</dc:title>
  <dc:creator>Sophia Ehrström</dc:creator>
  <cp:lastModifiedBy>Birgitta Renström</cp:lastModifiedBy>
  <cp:revision>30</cp:revision>
  <dcterms:created xsi:type="dcterms:W3CDTF">2021-05-24T21:09:46Z</dcterms:created>
  <dcterms:modified xsi:type="dcterms:W3CDTF">2021-06-07T08:49:03Z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0x01010021E7C52DDF1C0A40905FA87B51E8796E</vt:lpwstr>
  </property>
</Properties>
</file>