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9" r:id="rId10"/>
    <p:sldId id="261" r:id="rId11"/>
    <p:sldId id="263" r:id="rId12"/>
    <p:sldId id="262" r:id="rId13"/>
    <p:sldId id="265" r:id="rId14"/>
    <p:sldId id="266" r:id="rId15"/>
    <p:sldId id="264" r:id="rId16"/>
    <p:sldId id="267" r:id="rId17"/>
    <p:sldId id="268" r:id="rId18"/>
    <p:sldId id="270" r:id="rId19"/>
    <p:sldId id="271" r:id="rId2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AA3925-B053-4BF2-B240-6DBCAFF286D2}" v="99" dt="2021-05-28T09:44:29.856"/>
    <p1510:client id="{305ED117-4343-475A-BA3F-6D9525F369AC}" v="2303" dt="2021-05-27T13:46:58.197"/>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533"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rgitta Renström" userId="9e7f3e1d-7d05-4515-924d-52f8bb19f82d" providerId="ADAL" clId="{05AA3925-B053-4BF2-B240-6DBCAFF286D2}"/>
    <pc:docChg chg="undo redo custSel addSld delSld modSld sldOrd">
      <pc:chgData name="Birgitta Renström" userId="9e7f3e1d-7d05-4515-924d-52f8bb19f82d" providerId="ADAL" clId="{05AA3925-B053-4BF2-B240-6DBCAFF286D2}" dt="2021-05-28T09:44:29.856" v="1126" actId="20577"/>
      <pc:docMkLst>
        <pc:docMk/>
      </pc:docMkLst>
      <pc:sldChg chg="modSp mod">
        <pc:chgData name="Birgitta Renström" userId="9e7f3e1d-7d05-4515-924d-52f8bb19f82d" providerId="ADAL" clId="{05AA3925-B053-4BF2-B240-6DBCAFF286D2}" dt="2021-05-27T12:02:44.989" v="1067" actId="20577"/>
        <pc:sldMkLst>
          <pc:docMk/>
          <pc:sldMk cId="1283274820" sldId="257"/>
        </pc:sldMkLst>
        <pc:spChg chg="mod">
          <ac:chgData name="Birgitta Renström" userId="9e7f3e1d-7d05-4515-924d-52f8bb19f82d" providerId="ADAL" clId="{05AA3925-B053-4BF2-B240-6DBCAFF286D2}" dt="2021-05-27T12:02:23.414" v="1065" actId="20577"/>
          <ac:spMkLst>
            <pc:docMk/>
            <pc:sldMk cId="1283274820" sldId="257"/>
            <ac:spMk id="5" creationId="{67314F01-D83A-4123-8304-B962B803234B}"/>
          </ac:spMkLst>
        </pc:spChg>
        <pc:spChg chg="mod">
          <ac:chgData name="Birgitta Renström" userId="9e7f3e1d-7d05-4515-924d-52f8bb19f82d" providerId="ADAL" clId="{05AA3925-B053-4BF2-B240-6DBCAFF286D2}" dt="2021-05-27T12:02:44.989" v="1067" actId="20577"/>
          <ac:spMkLst>
            <pc:docMk/>
            <pc:sldMk cId="1283274820" sldId="257"/>
            <ac:spMk id="8" creationId="{201D30BF-5712-438A-8A94-5799CBF9B849}"/>
          </ac:spMkLst>
        </pc:spChg>
      </pc:sldChg>
      <pc:sldChg chg="modSp mod">
        <pc:chgData name="Birgitta Renström" userId="9e7f3e1d-7d05-4515-924d-52f8bb19f82d" providerId="ADAL" clId="{05AA3925-B053-4BF2-B240-6DBCAFF286D2}" dt="2021-05-27T12:03:49.923" v="1099" actId="6549"/>
        <pc:sldMkLst>
          <pc:docMk/>
          <pc:sldMk cId="1380117053" sldId="258"/>
        </pc:sldMkLst>
        <pc:spChg chg="mod">
          <ac:chgData name="Birgitta Renström" userId="9e7f3e1d-7d05-4515-924d-52f8bb19f82d" providerId="ADAL" clId="{05AA3925-B053-4BF2-B240-6DBCAFF286D2}" dt="2021-05-27T12:03:49.923" v="1099" actId="6549"/>
          <ac:spMkLst>
            <pc:docMk/>
            <pc:sldMk cId="1380117053" sldId="258"/>
            <ac:spMk id="4" creationId="{05F33CFC-F59B-4CA7-AAD4-E6F797A6EB5C}"/>
          </ac:spMkLst>
        </pc:spChg>
      </pc:sldChg>
      <pc:sldChg chg="modSp mod">
        <pc:chgData name="Birgitta Renström" userId="9e7f3e1d-7d05-4515-924d-52f8bb19f82d" providerId="ADAL" clId="{05AA3925-B053-4BF2-B240-6DBCAFF286D2}" dt="2021-05-27T12:04:17.235" v="1105" actId="6549"/>
        <pc:sldMkLst>
          <pc:docMk/>
          <pc:sldMk cId="1313038130" sldId="259"/>
        </pc:sldMkLst>
        <pc:spChg chg="mod">
          <ac:chgData name="Birgitta Renström" userId="9e7f3e1d-7d05-4515-924d-52f8bb19f82d" providerId="ADAL" clId="{05AA3925-B053-4BF2-B240-6DBCAFF286D2}" dt="2021-05-24T06:39:37.141" v="4" actId="20577"/>
          <ac:spMkLst>
            <pc:docMk/>
            <pc:sldMk cId="1313038130" sldId="259"/>
            <ac:spMk id="2" creationId="{2A957EE1-AB2F-46BF-9CFF-E8E798F12286}"/>
          </ac:spMkLst>
        </pc:spChg>
        <pc:spChg chg="mod">
          <ac:chgData name="Birgitta Renström" userId="9e7f3e1d-7d05-4515-924d-52f8bb19f82d" providerId="ADAL" clId="{05AA3925-B053-4BF2-B240-6DBCAFF286D2}" dt="2021-05-27T12:04:17.235" v="1105" actId="6549"/>
          <ac:spMkLst>
            <pc:docMk/>
            <pc:sldMk cId="1313038130" sldId="259"/>
            <ac:spMk id="3" creationId="{742EC6B5-0F7A-40E5-8199-9523A7D3C634}"/>
          </ac:spMkLst>
        </pc:spChg>
      </pc:sldChg>
      <pc:sldChg chg="addSp modSp mod setBg modClrScheme chgLayout">
        <pc:chgData name="Birgitta Renström" userId="9e7f3e1d-7d05-4515-924d-52f8bb19f82d" providerId="ADAL" clId="{05AA3925-B053-4BF2-B240-6DBCAFF286D2}" dt="2021-05-27T06:30:02.407" v="195" actId="790"/>
        <pc:sldMkLst>
          <pc:docMk/>
          <pc:sldMk cId="3945783009" sldId="261"/>
        </pc:sldMkLst>
        <pc:spChg chg="add mod">
          <ac:chgData name="Birgitta Renström" userId="9e7f3e1d-7d05-4515-924d-52f8bb19f82d" providerId="ADAL" clId="{05AA3925-B053-4BF2-B240-6DBCAFF286D2}" dt="2021-05-27T06:30:02.407" v="195" actId="790"/>
          <ac:spMkLst>
            <pc:docMk/>
            <pc:sldMk cId="3945783009" sldId="261"/>
            <ac:spMk id="2" creationId="{CD089343-361B-4455-A339-FD520E262EF7}"/>
          </ac:spMkLst>
        </pc:spChg>
        <pc:spChg chg="add mod">
          <ac:chgData name="Birgitta Renström" userId="9e7f3e1d-7d05-4515-924d-52f8bb19f82d" providerId="ADAL" clId="{05AA3925-B053-4BF2-B240-6DBCAFF286D2}" dt="2021-05-27T06:29:31.988" v="193" actId="26606"/>
          <ac:spMkLst>
            <pc:docMk/>
            <pc:sldMk cId="3945783009" sldId="261"/>
            <ac:spMk id="3" creationId="{3FC845C9-532D-47BB-8857-54F656523D4B}"/>
          </ac:spMkLst>
        </pc:spChg>
        <pc:spChg chg="add">
          <ac:chgData name="Birgitta Renström" userId="9e7f3e1d-7d05-4515-924d-52f8bb19f82d" providerId="ADAL" clId="{05AA3925-B053-4BF2-B240-6DBCAFF286D2}" dt="2021-05-27T06:29:31.988" v="193" actId="26606"/>
          <ac:spMkLst>
            <pc:docMk/>
            <pc:sldMk cId="3945783009" sldId="261"/>
            <ac:spMk id="8" creationId="{A8DB9CD9-59B1-4D73-BC4C-98796A48EF9B}"/>
          </ac:spMkLst>
        </pc:spChg>
        <pc:spChg chg="add">
          <ac:chgData name="Birgitta Renström" userId="9e7f3e1d-7d05-4515-924d-52f8bb19f82d" providerId="ADAL" clId="{05AA3925-B053-4BF2-B240-6DBCAFF286D2}" dt="2021-05-27T06:29:31.988" v="193" actId="26606"/>
          <ac:spMkLst>
            <pc:docMk/>
            <pc:sldMk cId="3945783009" sldId="261"/>
            <ac:spMk id="10" creationId="{8874A6A9-41FF-4E33-AFA8-F9F81436A59E}"/>
          </ac:spMkLst>
        </pc:spChg>
        <pc:grpChg chg="add">
          <ac:chgData name="Birgitta Renström" userId="9e7f3e1d-7d05-4515-924d-52f8bb19f82d" providerId="ADAL" clId="{05AA3925-B053-4BF2-B240-6DBCAFF286D2}" dt="2021-05-27T06:29:31.988" v="193" actId="26606"/>
          <ac:grpSpMkLst>
            <pc:docMk/>
            <pc:sldMk cId="3945783009" sldId="261"/>
            <ac:grpSpMk id="12" creationId="{721D730E-1F97-4071-B143-B05E6D2599BC}"/>
          </ac:grpSpMkLst>
        </pc:grpChg>
      </pc:sldChg>
      <pc:sldChg chg="addSp delSp modSp new mod modClrScheme modAnim chgLayout">
        <pc:chgData name="Birgitta Renström" userId="9e7f3e1d-7d05-4515-924d-52f8bb19f82d" providerId="ADAL" clId="{05AA3925-B053-4BF2-B240-6DBCAFF286D2}" dt="2021-05-27T07:19:47.294" v="1028" actId="20577"/>
        <pc:sldMkLst>
          <pc:docMk/>
          <pc:sldMk cId="1674030373" sldId="262"/>
        </pc:sldMkLst>
        <pc:spChg chg="del mod ord">
          <ac:chgData name="Birgitta Renström" userId="9e7f3e1d-7d05-4515-924d-52f8bb19f82d" providerId="ADAL" clId="{05AA3925-B053-4BF2-B240-6DBCAFF286D2}" dt="2021-05-27T06:19:19.532" v="35" actId="700"/>
          <ac:spMkLst>
            <pc:docMk/>
            <pc:sldMk cId="1674030373" sldId="262"/>
            <ac:spMk id="2" creationId="{29A4A53E-4CDF-4EB3-AE6B-C041221AA7BF}"/>
          </ac:spMkLst>
        </pc:spChg>
        <pc:spChg chg="del">
          <ac:chgData name="Birgitta Renström" userId="9e7f3e1d-7d05-4515-924d-52f8bb19f82d" providerId="ADAL" clId="{05AA3925-B053-4BF2-B240-6DBCAFF286D2}" dt="2021-05-27T06:19:19.532" v="35" actId="700"/>
          <ac:spMkLst>
            <pc:docMk/>
            <pc:sldMk cId="1674030373" sldId="262"/>
            <ac:spMk id="3" creationId="{0E3FB748-DCFD-4B4E-B74A-AFBDD1E7135B}"/>
          </ac:spMkLst>
        </pc:spChg>
        <pc:spChg chg="add mod ord">
          <ac:chgData name="Birgitta Renström" userId="9e7f3e1d-7d05-4515-924d-52f8bb19f82d" providerId="ADAL" clId="{05AA3925-B053-4BF2-B240-6DBCAFF286D2}" dt="2021-05-27T06:45:44.897" v="353" actId="20577"/>
          <ac:spMkLst>
            <pc:docMk/>
            <pc:sldMk cId="1674030373" sldId="262"/>
            <ac:spMk id="4" creationId="{D5932CE6-B436-4611-BA91-A691A2D6C0DC}"/>
          </ac:spMkLst>
        </pc:spChg>
        <pc:spChg chg="add mod">
          <ac:chgData name="Birgitta Renström" userId="9e7f3e1d-7d05-4515-924d-52f8bb19f82d" providerId="ADAL" clId="{05AA3925-B053-4BF2-B240-6DBCAFF286D2}" dt="2021-05-27T07:19:47.294" v="1028" actId="20577"/>
          <ac:spMkLst>
            <pc:docMk/>
            <pc:sldMk cId="1674030373" sldId="262"/>
            <ac:spMk id="5" creationId="{C3FE6347-9A2A-489B-874E-C5C45CF41730}"/>
          </ac:spMkLst>
        </pc:spChg>
      </pc:sldChg>
      <pc:sldChg chg="addSp delSp modSp new mod ord modClrScheme modAnim chgLayout">
        <pc:chgData name="Birgitta Renström" userId="9e7f3e1d-7d05-4515-924d-52f8bb19f82d" providerId="ADAL" clId="{05AA3925-B053-4BF2-B240-6DBCAFF286D2}" dt="2021-05-28T09:44:29.856" v="1126" actId="20577"/>
        <pc:sldMkLst>
          <pc:docMk/>
          <pc:sldMk cId="2889653493" sldId="263"/>
        </pc:sldMkLst>
        <pc:spChg chg="del mod ord">
          <ac:chgData name="Birgitta Renström" userId="9e7f3e1d-7d05-4515-924d-52f8bb19f82d" providerId="ADAL" clId="{05AA3925-B053-4BF2-B240-6DBCAFF286D2}" dt="2021-05-27T06:19:19.532" v="35" actId="700"/>
          <ac:spMkLst>
            <pc:docMk/>
            <pc:sldMk cId="2889653493" sldId="263"/>
            <ac:spMk id="2" creationId="{03E483B5-E02F-4EE1-93E1-8B35927891B9}"/>
          </ac:spMkLst>
        </pc:spChg>
        <pc:spChg chg="del">
          <ac:chgData name="Birgitta Renström" userId="9e7f3e1d-7d05-4515-924d-52f8bb19f82d" providerId="ADAL" clId="{05AA3925-B053-4BF2-B240-6DBCAFF286D2}" dt="2021-05-27T06:19:19.532" v="35" actId="700"/>
          <ac:spMkLst>
            <pc:docMk/>
            <pc:sldMk cId="2889653493" sldId="263"/>
            <ac:spMk id="3" creationId="{A49E61ED-1183-42E3-89FC-C84EAA76A35A}"/>
          </ac:spMkLst>
        </pc:spChg>
        <pc:spChg chg="add del mod ord">
          <ac:chgData name="Birgitta Renström" userId="9e7f3e1d-7d05-4515-924d-52f8bb19f82d" providerId="ADAL" clId="{05AA3925-B053-4BF2-B240-6DBCAFF286D2}" dt="2021-05-27T06:42:19.248" v="276" actId="478"/>
          <ac:spMkLst>
            <pc:docMk/>
            <pc:sldMk cId="2889653493" sldId="263"/>
            <ac:spMk id="4" creationId="{E29394DD-B80D-4905-8D42-B70BA1E5B89B}"/>
          </ac:spMkLst>
        </pc:spChg>
        <pc:spChg chg="add mod">
          <ac:chgData name="Birgitta Renström" userId="9e7f3e1d-7d05-4515-924d-52f8bb19f82d" providerId="ADAL" clId="{05AA3925-B053-4BF2-B240-6DBCAFF286D2}" dt="2021-05-28T09:44:29.856" v="1126" actId="20577"/>
          <ac:spMkLst>
            <pc:docMk/>
            <pc:sldMk cId="2889653493" sldId="263"/>
            <ac:spMk id="5" creationId="{EF9E5CB8-7ADD-4094-9577-85F46A554F12}"/>
          </ac:spMkLst>
        </pc:spChg>
        <pc:spChg chg="add mod">
          <ac:chgData name="Birgitta Renström" userId="9e7f3e1d-7d05-4515-924d-52f8bb19f82d" providerId="ADAL" clId="{05AA3925-B053-4BF2-B240-6DBCAFF286D2}" dt="2021-05-27T06:42:23.625" v="277" actId="1076"/>
          <ac:spMkLst>
            <pc:docMk/>
            <pc:sldMk cId="2889653493" sldId="263"/>
            <ac:spMk id="6" creationId="{9140F5CC-A2E4-4CB5-9805-8C1DE81AA49A}"/>
          </ac:spMkLst>
        </pc:spChg>
        <pc:graphicFrameChg chg="add del mod">
          <ac:chgData name="Birgitta Renström" userId="9e7f3e1d-7d05-4515-924d-52f8bb19f82d" providerId="ADAL" clId="{05AA3925-B053-4BF2-B240-6DBCAFF286D2}" dt="2021-05-27T07:02:59.018" v="668"/>
          <ac:graphicFrameMkLst>
            <pc:docMk/>
            <pc:sldMk cId="2889653493" sldId="263"/>
            <ac:graphicFrameMk id="7" creationId="{2A0DD9E4-E88C-48DE-9245-B439BF6D3852}"/>
          </ac:graphicFrameMkLst>
        </pc:graphicFrameChg>
        <pc:graphicFrameChg chg="add del mod">
          <ac:chgData name="Birgitta Renström" userId="9e7f3e1d-7d05-4515-924d-52f8bb19f82d" providerId="ADAL" clId="{05AA3925-B053-4BF2-B240-6DBCAFF286D2}" dt="2021-05-27T07:05:25.780" v="758"/>
          <ac:graphicFrameMkLst>
            <pc:docMk/>
            <pc:sldMk cId="2889653493" sldId="263"/>
            <ac:graphicFrameMk id="8" creationId="{6DA45EF0-60BA-4FAE-BDBB-5E6DF5C2AEE8}"/>
          </ac:graphicFrameMkLst>
        </pc:graphicFrameChg>
      </pc:sldChg>
      <pc:sldChg chg="addSp delSp modSp new mod modClrScheme chgLayout">
        <pc:chgData name="Birgitta Renström" userId="9e7f3e1d-7d05-4515-924d-52f8bb19f82d" providerId="ADAL" clId="{05AA3925-B053-4BF2-B240-6DBCAFF286D2}" dt="2021-05-27T06:28:51.964" v="192" actId="20577"/>
        <pc:sldMkLst>
          <pc:docMk/>
          <pc:sldMk cId="2968721547" sldId="264"/>
        </pc:sldMkLst>
        <pc:spChg chg="del mod ord">
          <ac:chgData name="Birgitta Renström" userId="9e7f3e1d-7d05-4515-924d-52f8bb19f82d" providerId="ADAL" clId="{05AA3925-B053-4BF2-B240-6DBCAFF286D2}" dt="2021-05-27T06:19:19.532" v="35" actId="700"/>
          <ac:spMkLst>
            <pc:docMk/>
            <pc:sldMk cId="2968721547" sldId="264"/>
            <ac:spMk id="2" creationId="{5297EA08-FF8D-4D71-A9DB-72C12506A266}"/>
          </ac:spMkLst>
        </pc:spChg>
        <pc:spChg chg="del">
          <ac:chgData name="Birgitta Renström" userId="9e7f3e1d-7d05-4515-924d-52f8bb19f82d" providerId="ADAL" clId="{05AA3925-B053-4BF2-B240-6DBCAFF286D2}" dt="2021-05-27T06:19:19.532" v="35" actId="700"/>
          <ac:spMkLst>
            <pc:docMk/>
            <pc:sldMk cId="2968721547" sldId="264"/>
            <ac:spMk id="3" creationId="{A5D4F635-ECE6-4DFE-BCC3-A7CE3D0FB742}"/>
          </ac:spMkLst>
        </pc:spChg>
        <pc:spChg chg="add mod ord">
          <ac:chgData name="Birgitta Renström" userId="9e7f3e1d-7d05-4515-924d-52f8bb19f82d" providerId="ADAL" clId="{05AA3925-B053-4BF2-B240-6DBCAFF286D2}" dt="2021-05-27T06:20:01.715" v="77" actId="20577"/>
          <ac:spMkLst>
            <pc:docMk/>
            <pc:sldMk cId="2968721547" sldId="264"/>
            <ac:spMk id="4" creationId="{3C7076AE-769D-4FEB-895D-6699AC715E7C}"/>
          </ac:spMkLst>
        </pc:spChg>
        <pc:spChg chg="add mod">
          <ac:chgData name="Birgitta Renström" userId="9e7f3e1d-7d05-4515-924d-52f8bb19f82d" providerId="ADAL" clId="{05AA3925-B053-4BF2-B240-6DBCAFF286D2}" dt="2021-05-27T06:28:51.964" v="192" actId="20577"/>
          <ac:spMkLst>
            <pc:docMk/>
            <pc:sldMk cId="2968721547" sldId="264"/>
            <ac:spMk id="7" creationId="{52F35BF1-711B-41D8-8D31-228960880419}"/>
          </ac:spMkLst>
        </pc:spChg>
        <pc:graphicFrameChg chg="add del mod">
          <ac:chgData name="Birgitta Renström" userId="9e7f3e1d-7d05-4515-924d-52f8bb19f82d" providerId="ADAL" clId="{05AA3925-B053-4BF2-B240-6DBCAFF286D2}" dt="2021-05-27T06:19:24.561" v="37"/>
          <ac:graphicFrameMkLst>
            <pc:docMk/>
            <pc:sldMk cId="2968721547" sldId="264"/>
            <ac:graphicFrameMk id="5" creationId="{42F4E6F4-C676-40C8-ACC3-3F78CE3EE67E}"/>
          </ac:graphicFrameMkLst>
        </pc:graphicFrameChg>
        <pc:picChg chg="add mod">
          <ac:chgData name="Birgitta Renström" userId="9e7f3e1d-7d05-4515-924d-52f8bb19f82d" providerId="ADAL" clId="{05AA3925-B053-4BF2-B240-6DBCAFF286D2}" dt="2021-05-27T06:21:00.732" v="111" actId="1076"/>
          <ac:picMkLst>
            <pc:docMk/>
            <pc:sldMk cId="2968721547" sldId="264"/>
            <ac:picMk id="6" creationId="{D4DE8EEF-EB72-4BFA-8771-E28C7DA5C9EB}"/>
          </ac:picMkLst>
        </pc:picChg>
      </pc:sldChg>
      <pc:sldChg chg="addSp modSp new mod modAnim">
        <pc:chgData name="Birgitta Renström" userId="9e7f3e1d-7d05-4515-924d-52f8bb19f82d" providerId="ADAL" clId="{05AA3925-B053-4BF2-B240-6DBCAFF286D2}" dt="2021-05-27T07:20:08.390" v="1034" actId="20577"/>
        <pc:sldMkLst>
          <pc:docMk/>
          <pc:sldMk cId="3840330756" sldId="265"/>
        </pc:sldMkLst>
        <pc:spChg chg="mod">
          <ac:chgData name="Birgitta Renström" userId="9e7f3e1d-7d05-4515-924d-52f8bb19f82d" providerId="ADAL" clId="{05AA3925-B053-4BF2-B240-6DBCAFF286D2}" dt="2021-05-27T07:07:26.496" v="944" actId="1076"/>
          <ac:spMkLst>
            <pc:docMk/>
            <pc:sldMk cId="3840330756" sldId="265"/>
            <ac:spMk id="2" creationId="{4093CB4B-1641-498C-B602-0FEE20023933}"/>
          </ac:spMkLst>
        </pc:spChg>
        <pc:spChg chg="add mod">
          <ac:chgData name="Birgitta Renström" userId="9e7f3e1d-7d05-4515-924d-52f8bb19f82d" providerId="ADAL" clId="{05AA3925-B053-4BF2-B240-6DBCAFF286D2}" dt="2021-05-27T07:20:08.390" v="1034" actId="20577"/>
          <ac:spMkLst>
            <pc:docMk/>
            <pc:sldMk cId="3840330756" sldId="265"/>
            <ac:spMk id="3" creationId="{CE712C8A-0D83-4D32-9C10-0998641E6758}"/>
          </ac:spMkLst>
        </pc:spChg>
      </pc:sldChg>
      <pc:sldChg chg="addSp delSp modSp new mod modAnim">
        <pc:chgData name="Birgitta Renström" userId="9e7f3e1d-7d05-4515-924d-52f8bb19f82d" providerId="ADAL" clId="{05AA3925-B053-4BF2-B240-6DBCAFF286D2}" dt="2021-05-27T07:20:50.982" v="1046" actId="20577"/>
        <pc:sldMkLst>
          <pc:docMk/>
          <pc:sldMk cId="377316924" sldId="266"/>
        </pc:sldMkLst>
        <pc:spChg chg="del">
          <ac:chgData name="Birgitta Renström" userId="9e7f3e1d-7d05-4515-924d-52f8bb19f82d" providerId="ADAL" clId="{05AA3925-B053-4BF2-B240-6DBCAFF286D2}" dt="2021-05-27T07:07:35.260" v="946" actId="478"/>
          <ac:spMkLst>
            <pc:docMk/>
            <pc:sldMk cId="377316924" sldId="266"/>
            <ac:spMk id="2" creationId="{83AED0C9-2B95-47C7-86D7-180698B84188}"/>
          </ac:spMkLst>
        </pc:spChg>
        <pc:spChg chg="add mod">
          <ac:chgData name="Birgitta Renström" userId="9e7f3e1d-7d05-4515-924d-52f8bb19f82d" providerId="ADAL" clId="{05AA3925-B053-4BF2-B240-6DBCAFF286D2}" dt="2021-05-27T07:20:50.982" v="1046" actId="20577"/>
          <ac:spMkLst>
            <pc:docMk/>
            <pc:sldMk cId="377316924" sldId="266"/>
            <ac:spMk id="3" creationId="{7F6E3B12-2174-4E9D-A9AF-79AA4DCA9717}"/>
          </ac:spMkLst>
        </pc:spChg>
        <pc:spChg chg="add mod">
          <ac:chgData name="Birgitta Renström" userId="9e7f3e1d-7d05-4515-924d-52f8bb19f82d" providerId="ADAL" clId="{05AA3925-B053-4BF2-B240-6DBCAFF286D2}" dt="2021-05-27T07:07:30.775" v="945"/>
          <ac:spMkLst>
            <pc:docMk/>
            <pc:sldMk cId="377316924" sldId="266"/>
            <ac:spMk id="4" creationId="{FAF58F68-E5A2-45E6-8B88-A5A05F6016C3}"/>
          </ac:spMkLst>
        </pc:spChg>
      </pc:sldChg>
      <pc:sldChg chg="addSp delSp modSp new del mod">
        <pc:chgData name="Birgitta Renström" userId="9e7f3e1d-7d05-4515-924d-52f8bb19f82d" providerId="ADAL" clId="{05AA3925-B053-4BF2-B240-6DBCAFF286D2}" dt="2021-05-27T06:47:00.712" v="361" actId="47"/>
        <pc:sldMkLst>
          <pc:docMk/>
          <pc:sldMk cId="3402139214" sldId="266"/>
        </pc:sldMkLst>
        <pc:spChg chg="add del mod">
          <ac:chgData name="Birgitta Renström" userId="9e7f3e1d-7d05-4515-924d-52f8bb19f82d" providerId="ADAL" clId="{05AA3925-B053-4BF2-B240-6DBCAFF286D2}" dt="2021-05-27T06:46:58.836" v="360" actId="478"/>
          <ac:spMkLst>
            <pc:docMk/>
            <pc:sldMk cId="3402139214" sldId="266"/>
            <ac:spMk id="4" creationId="{AB626948-9538-4E16-878B-632354C0DB70}"/>
          </ac:spMkLst>
        </pc:spChg>
      </pc:sldChg>
      <pc:sldChg chg="addSp delSp modSp new mod">
        <pc:chgData name="Birgitta Renström" userId="9e7f3e1d-7d05-4515-924d-52f8bb19f82d" providerId="ADAL" clId="{05AA3925-B053-4BF2-B240-6DBCAFF286D2}" dt="2021-05-27T07:08:13.687" v="988" actId="20577"/>
        <pc:sldMkLst>
          <pc:docMk/>
          <pc:sldMk cId="3672257078" sldId="267"/>
        </pc:sldMkLst>
        <pc:spChg chg="del">
          <ac:chgData name="Birgitta Renström" userId="9e7f3e1d-7d05-4515-924d-52f8bb19f82d" providerId="ADAL" clId="{05AA3925-B053-4BF2-B240-6DBCAFF286D2}" dt="2021-05-27T07:07:42.890" v="947"/>
          <ac:spMkLst>
            <pc:docMk/>
            <pc:sldMk cId="3672257078" sldId="267"/>
            <ac:spMk id="2" creationId="{CB36EE3C-3410-41C3-AFB1-231838EDCE32}"/>
          </ac:spMkLst>
        </pc:spChg>
        <pc:spChg chg="add mod">
          <ac:chgData name="Birgitta Renström" userId="9e7f3e1d-7d05-4515-924d-52f8bb19f82d" providerId="ADAL" clId="{05AA3925-B053-4BF2-B240-6DBCAFF286D2}" dt="2021-05-27T07:07:18.178" v="942" actId="20577"/>
          <ac:spMkLst>
            <pc:docMk/>
            <pc:sldMk cId="3672257078" sldId="267"/>
            <ac:spMk id="3" creationId="{E2B9ADC7-0D13-4C36-8265-D25CC05563BD}"/>
          </ac:spMkLst>
        </pc:spChg>
        <pc:spChg chg="add mod">
          <ac:chgData name="Birgitta Renström" userId="9e7f3e1d-7d05-4515-924d-52f8bb19f82d" providerId="ADAL" clId="{05AA3925-B053-4BF2-B240-6DBCAFF286D2}" dt="2021-05-27T07:08:13.687" v="988" actId="20577"/>
          <ac:spMkLst>
            <pc:docMk/>
            <pc:sldMk cId="3672257078" sldId="267"/>
            <ac:spMk id="4" creationId="{DC3B8173-0C50-442D-834C-1A704533BA9E}"/>
          </ac:spMkLst>
        </pc:spChg>
      </pc:sldChg>
      <pc:sldChg chg="addSp delSp modSp new mod setBg modClrScheme chgLayout">
        <pc:chgData name="Birgitta Renström" userId="9e7f3e1d-7d05-4515-924d-52f8bb19f82d" providerId="ADAL" clId="{05AA3925-B053-4BF2-B240-6DBCAFF286D2}" dt="2021-05-27T07:24:49.480" v="1064" actId="790"/>
        <pc:sldMkLst>
          <pc:docMk/>
          <pc:sldMk cId="180109836" sldId="268"/>
        </pc:sldMkLst>
        <pc:spChg chg="del mod ord">
          <ac:chgData name="Birgitta Renström" userId="9e7f3e1d-7d05-4515-924d-52f8bb19f82d" providerId="ADAL" clId="{05AA3925-B053-4BF2-B240-6DBCAFF286D2}" dt="2021-05-27T07:24:04.164" v="1048" actId="700"/>
          <ac:spMkLst>
            <pc:docMk/>
            <pc:sldMk cId="180109836" sldId="268"/>
            <ac:spMk id="2" creationId="{366BBC5D-9349-41B8-951C-6632A78634A3}"/>
          </ac:spMkLst>
        </pc:spChg>
        <pc:spChg chg="add mod ord">
          <ac:chgData name="Birgitta Renström" userId="9e7f3e1d-7d05-4515-924d-52f8bb19f82d" providerId="ADAL" clId="{05AA3925-B053-4BF2-B240-6DBCAFF286D2}" dt="2021-05-27T07:24:49.480" v="1064" actId="790"/>
          <ac:spMkLst>
            <pc:docMk/>
            <pc:sldMk cId="180109836" sldId="268"/>
            <ac:spMk id="3" creationId="{579A3E37-CD7B-4E79-A07A-4334C8A1175A}"/>
          </ac:spMkLst>
        </pc:spChg>
        <pc:spChg chg="add del mod ord">
          <ac:chgData name="Birgitta Renström" userId="9e7f3e1d-7d05-4515-924d-52f8bb19f82d" providerId="ADAL" clId="{05AA3925-B053-4BF2-B240-6DBCAFF286D2}" dt="2021-05-27T07:24:27.866" v="1062" actId="478"/>
          <ac:spMkLst>
            <pc:docMk/>
            <pc:sldMk cId="180109836" sldId="268"/>
            <ac:spMk id="4" creationId="{9BE74CD1-241E-46D5-8E1F-6EEC76B92C14}"/>
          </ac:spMkLst>
        </pc:spChg>
        <pc:spChg chg="add">
          <ac:chgData name="Birgitta Renström" userId="9e7f3e1d-7d05-4515-924d-52f8bb19f82d" providerId="ADAL" clId="{05AA3925-B053-4BF2-B240-6DBCAFF286D2}" dt="2021-05-27T07:24:16.883" v="1055" actId="26606"/>
          <ac:spMkLst>
            <pc:docMk/>
            <pc:sldMk cId="180109836" sldId="268"/>
            <ac:spMk id="9" creationId="{A8DB9CD9-59B1-4D73-BC4C-98796A48EF9B}"/>
          </ac:spMkLst>
        </pc:spChg>
        <pc:spChg chg="add">
          <ac:chgData name="Birgitta Renström" userId="9e7f3e1d-7d05-4515-924d-52f8bb19f82d" providerId="ADAL" clId="{05AA3925-B053-4BF2-B240-6DBCAFF286D2}" dt="2021-05-27T07:24:16.883" v="1055" actId="26606"/>
          <ac:spMkLst>
            <pc:docMk/>
            <pc:sldMk cId="180109836" sldId="268"/>
            <ac:spMk id="11" creationId="{8874A6A9-41FF-4E33-AFA8-F9F81436A59E}"/>
          </ac:spMkLst>
        </pc:spChg>
        <pc:grpChg chg="add">
          <ac:chgData name="Birgitta Renström" userId="9e7f3e1d-7d05-4515-924d-52f8bb19f82d" providerId="ADAL" clId="{05AA3925-B053-4BF2-B240-6DBCAFF286D2}" dt="2021-05-27T07:24:16.883" v="1055" actId="26606"/>
          <ac:grpSpMkLst>
            <pc:docMk/>
            <pc:sldMk cId="180109836" sldId="268"/>
            <ac:grpSpMk id="13" creationId="{721D730E-1F97-4071-B143-B05E6D2599BC}"/>
          </ac:grpSpMkLst>
        </pc:grpChg>
      </pc:sldChg>
      <pc:sldChg chg="modSp mod">
        <pc:chgData name="Birgitta Renström" userId="9e7f3e1d-7d05-4515-924d-52f8bb19f82d" providerId="ADAL" clId="{05AA3925-B053-4BF2-B240-6DBCAFF286D2}" dt="2021-05-27T13:46:46.757" v="1108" actId="14100"/>
        <pc:sldMkLst>
          <pc:docMk/>
          <pc:sldMk cId="2155894293" sldId="269"/>
        </pc:sldMkLst>
        <pc:spChg chg="mod">
          <ac:chgData name="Birgitta Renström" userId="9e7f3e1d-7d05-4515-924d-52f8bb19f82d" providerId="ADAL" clId="{05AA3925-B053-4BF2-B240-6DBCAFF286D2}" dt="2021-05-27T13:46:46.757" v="1108" actId="14100"/>
          <ac:spMkLst>
            <pc:docMk/>
            <pc:sldMk cId="2155894293" sldId="269"/>
            <ac:spMk id="2" creationId="{2EE8F031-FFD2-4003-95B5-8E06D9E08E4B}"/>
          </ac:spMkLst>
        </pc:spChg>
      </pc:sldChg>
    </pc:docChg>
  </pc:docChgLst>
  <pc:docChgLst>
    <pc:chgData name="Hanna Kriström" userId="S::hanna.kristrom@regionvasterbotten.se::558fd07a-f9e1-40c4-8fcf-5736fa643c31" providerId="AD" clId="Web-{305ED117-4343-475A-BA3F-6D9525F369AC}"/>
    <pc:docChg chg="addSld modSld">
      <pc:chgData name="Hanna Kriström" userId="S::hanna.kristrom@regionvasterbotten.se::558fd07a-f9e1-40c4-8fcf-5736fa643c31" providerId="AD" clId="Web-{305ED117-4343-475A-BA3F-6D9525F369AC}" dt="2021-05-27T13:46:58.197" v="1155" actId="1076"/>
      <pc:docMkLst>
        <pc:docMk/>
      </pc:docMkLst>
      <pc:sldChg chg="addSp modSp new">
        <pc:chgData name="Hanna Kriström" userId="S::hanna.kristrom@regionvasterbotten.se::558fd07a-f9e1-40c4-8fcf-5736fa643c31" providerId="AD" clId="Web-{305ED117-4343-475A-BA3F-6D9525F369AC}" dt="2021-05-27T13:46:58.197" v="1155" actId="1076"/>
        <pc:sldMkLst>
          <pc:docMk/>
          <pc:sldMk cId="2155894293" sldId="269"/>
        </pc:sldMkLst>
        <pc:spChg chg="add mod">
          <ac:chgData name="Hanna Kriström" userId="S::hanna.kristrom@regionvasterbotten.se::558fd07a-f9e1-40c4-8fcf-5736fa643c31" providerId="AD" clId="Web-{305ED117-4343-475A-BA3F-6D9525F369AC}" dt="2021-05-27T13:46:58.197" v="1155" actId="1076"/>
          <ac:spMkLst>
            <pc:docMk/>
            <pc:sldMk cId="2155894293" sldId="269"/>
            <ac:spMk id="2" creationId="{2EE8F031-FFD2-4003-95B5-8E06D9E08E4B}"/>
          </ac:spMkLst>
        </pc:spChg>
      </pc:sldChg>
    </pc:docChg>
  </pc:docChgLst>
  <pc:docChgLst>
    <pc:chgData name="Hanna Kriström" userId="S::hanna.kristrom@regionvasterbotten.se::558fd07a-f9e1-40c4-8fcf-5736fa643c31" providerId="AD" clId="Web-{C4132EA5-CF91-4824-A0A8-AF18F41D7BAD}"/>
    <pc:docChg chg="modSld">
      <pc:chgData name="Hanna Kriström" userId="S::hanna.kristrom@regionvasterbotten.se::558fd07a-f9e1-40c4-8fcf-5736fa643c31" providerId="AD" clId="Web-{C4132EA5-CF91-4824-A0A8-AF18F41D7BAD}" dt="2021-05-27T07:45:41.301" v="3" actId="20577"/>
      <pc:docMkLst>
        <pc:docMk/>
      </pc:docMkLst>
      <pc:sldChg chg="modSp">
        <pc:chgData name="Hanna Kriström" userId="S::hanna.kristrom@regionvasterbotten.se::558fd07a-f9e1-40c4-8fcf-5736fa643c31" providerId="AD" clId="Web-{C4132EA5-CF91-4824-A0A8-AF18F41D7BAD}" dt="2021-05-27T07:45:41.301" v="3" actId="20577"/>
        <pc:sldMkLst>
          <pc:docMk/>
          <pc:sldMk cId="1283274820" sldId="257"/>
        </pc:sldMkLst>
        <pc:spChg chg="mod">
          <ac:chgData name="Hanna Kriström" userId="S::hanna.kristrom@regionvasterbotten.se::558fd07a-f9e1-40c4-8fcf-5736fa643c31" providerId="AD" clId="Web-{C4132EA5-CF91-4824-A0A8-AF18F41D7BAD}" dt="2021-05-27T07:45:41.301" v="3" actId="20577"/>
          <ac:spMkLst>
            <pc:docMk/>
            <pc:sldMk cId="1283274820" sldId="257"/>
            <ac:spMk id="8" creationId="{201D30BF-5712-438A-8A94-5799CBF9B849}"/>
          </ac:spMkLst>
        </pc:spChg>
      </pc:sldChg>
    </pc:docChg>
  </pc:docChgLst>
  <pc:docChgLst>
    <pc:chgData name="Hanna Kriström" userId="S::hanna.kristrom@regionvasterbotten.se::558fd07a-f9e1-40c4-8fcf-5736fa643c31" providerId="AD" clId="Web-{DBF9DC37-2901-4A0F-8DF2-F4FFDE36FACB}"/>
    <pc:docChg chg="addSld modSld">
      <pc:chgData name="Hanna Kriström" userId="S::hanna.kristrom@regionvasterbotten.se::558fd07a-f9e1-40c4-8fcf-5736fa643c31" providerId="AD" clId="Web-{DBF9DC37-2901-4A0F-8DF2-F4FFDE36FACB}" dt="2021-05-20T08:01:38.591" v="588"/>
      <pc:docMkLst>
        <pc:docMk/>
      </pc:docMkLst>
      <pc:sldChg chg="addSp delSp modSp">
        <pc:chgData name="Hanna Kriström" userId="S::hanna.kristrom@regionvasterbotten.se::558fd07a-f9e1-40c4-8fcf-5736fa643c31" providerId="AD" clId="Web-{DBF9DC37-2901-4A0F-8DF2-F4FFDE36FACB}" dt="2021-05-20T07:33:21.270" v="26" actId="1076"/>
        <pc:sldMkLst>
          <pc:docMk/>
          <pc:sldMk cId="3194377694" sldId="256"/>
        </pc:sldMkLst>
        <pc:spChg chg="del">
          <ac:chgData name="Hanna Kriström" userId="S::hanna.kristrom@regionvasterbotten.se::558fd07a-f9e1-40c4-8fcf-5736fa643c31" providerId="AD" clId="Web-{DBF9DC37-2901-4A0F-8DF2-F4FFDE36FACB}" dt="2021-05-20T07:30:19.282" v="0"/>
          <ac:spMkLst>
            <pc:docMk/>
            <pc:sldMk cId="3194377694" sldId="256"/>
            <ac:spMk id="2" creationId="{00000000-0000-0000-0000-000000000000}"/>
          </ac:spMkLst>
        </pc:spChg>
        <pc:spChg chg="del">
          <ac:chgData name="Hanna Kriström" userId="S::hanna.kristrom@regionvasterbotten.se::558fd07a-f9e1-40c4-8fcf-5736fa643c31" providerId="AD" clId="Web-{DBF9DC37-2901-4A0F-8DF2-F4FFDE36FACB}" dt="2021-05-20T07:30:22.016" v="1"/>
          <ac:spMkLst>
            <pc:docMk/>
            <pc:sldMk cId="3194377694" sldId="256"/>
            <ac:spMk id="3" creationId="{00000000-0000-0000-0000-000000000000}"/>
          </ac:spMkLst>
        </pc:spChg>
        <pc:spChg chg="add mod">
          <ac:chgData name="Hanna Kriström" userId="S::hanna.kristrom@regionvasterbotten.se::558fd07a-f9e1-40c4-8fcf-5736fa643c31" providerId="AD" clId="Web-{DBF9DC37-2901-4A0F-8DF2-F4FFDE36FACB}" dt="2021-05-20T07:33:07.895" v="25" actId="1076"/>
          <ac:spMkLst>
            <pc:docMk/>
            <pc:sldMk cId="3194377694" sldId="256"/>
            <ac:spMk id="6" creationId="{43940782-9C85-4EF4-A6AE-4533C0C99177}"/>
          </ac:spMkLst>
        </pc:spChg>
        <pc:picChg chg="add del mod">
          <ac:chgData name="Hanna Kriström" userId="S::hanna.kristrom@regionvasterbotten.se::558fd07a-f9e1-40c4-8fcf-5736fa643c31" providerId="AD" clId="Web-{DBF9DC37-2901-4A0F-8DF2-F4FFDE36FACB}" dt="2021-05-20T07:30:54.048" v="3"/>
          <ac:picMkLst>
            <pc:docMk/>
            <pc:sldMk cId="3194377694" sldId="256"/>
            <ac:picMk id="4" creationId="{1EF1561B-FC87-47FD-8697-A400C1D74F7F}"/>
          </ac:picMkLst>
        </pc:picChg>
        <pc:picChg chg="add mod">
          <ac:chgData name="Hanna Kriström" userId="S::hanna.kristrom@regionvasterbotten.se::558fd07a-f9e1-40c4-8fcf-5736fa643c31" providerId="AD" clId="Web-{DBF9DC37-2901-4A0F-8DF2-F4FFDE36FACB}" dt="2021-05-20T07:31:11.470" v="6" actId="1076"/>
          <ac:picMkLst>
            <pc:docMk/>
            <pc:sldMk cId="3194377694" sldId="256"/>
            <ac:picMk id="5" creationId="{B5109A9D-7101-43B9-8B09-89ACE0E2696A}"/>
          </ac:picMkLst>
        </pc:picChg>
        <pc:picChg chg="add mod">
          <ac:chgData name="Hanna Kriström" userId="S::hanna.kristrom@regionvasterbotten.se::558fd07a-f9e1-40c4-8fcf-5736fa643c31" providerId="AD" clId="Web-{DBF9DC37-2901-4A0F-8DF2-F4FFDE36FACB}" dt="2021-05-20T07:33:21.270" v="26" actId="1076"/>
          <ac:picMkLst>
            <pc:docMk/>
            <pc:sldMk cId="3194377694" sldId="256"/>
            <ac:picMk id="7" creationId="{BFAE1610-E825-4985-BBE0-0BF924FE6A4D}"/>
          </ac:picMkLst>
        </pc:picChg>
      </pc:sldChg>
      <pc:sldChg chg="addSp delSp modSp new">
        <pc:chgData name="Hanna Kriström" userId="S::hanna.kristrom@regionvasterbotten.se::558fd07a-f9e1-40c4-8fcf-5736fa643c31" providerId="AD" clId="Web-{DBF9DC37-2901-4A0F-8DF2-F4FFDE36FACB}" dt="2021-05-20T07:45:51.569" v="321" actId="1076"/>
        <pc:sldMkLst>
          <pc:docMk/>
          <pc:sldMk cId="1283274820" sldId="257"/>
        </pc:sldMkLst>
        <pc:spChg chg="add mod">
          <ac:chgData name="Hanna Kriström" userId="S::hanna.kristrom@regionvasterbotten.se::558fd07a-f9e1-40c4-8fcf-5736fa643c31" providerId="AD" clId="Web-{DBF9DC37-2901-4A0F-8DF2-F4FFDE36FACB}" dt="2021-05-20T07:40:28.296" v="202" actId="14100"/>
          <ac:spMkLst>
            <pc:docMk/>
            <pc:sldMk cId="1283274820" sldId="257"/>
            <ac:spMk id="4" creationId="{9A964850-3043-44AD-B0EF-3603F120E0EC}"/>
          </ac:spMkLst>
        </pc:spChg>
        <pc:spChg chg="add mod">
          <ac:chgData name="Hanna Kriström" userId="S::hanna.kristrom@regionvasterbotten.se::558fd07a-f9e1-40c4-8fcf-5736fa643c31" providerId="AD" clId="Web-{DBF9DC37-2901-4A0F-8DF2-F4FFDE36FACB}" dt="2021-05-20T07:45:51.569" v="321" actId="1076"/>
          <ac:spMkLst>
            <pc:docMk/>
            <pc:sldMk cId="1283274820" sldId="257"/>
            <ac:spMk id="5" creationId="{67314F01-D83A-4123-8304-B962B803234B}"/>
          </ac:spMkLst>
        </pc:spChg>
        <pc:spChg chg="add mod">
          <ac:chgData name="Hanna Kriström" userId="S::hanna.kristrom@regionvasterbotten.se::558fd07a-f9e1-40c4-8fcf-5736fa643c31" providerId="AD" clId="Web-{DBF9DC37-2901-4A0F-8DF2-F4FFDE36FACB}" dt="2021-05-20T07:45:48.506" v="320" actId="1076"/>
          <ac:spMkLst>
            <pc:docMk/>
            <pc:sldMk cId="1283274820" sldId="257"/>
            <ac:spMk id="6" creationId="{D939DEE0-E20C-4484-B991-1979E705EFEF}"/>
          </ac:spMkLst>
        </pc:spChg>
        <pc:spChg chg="add mod">
          <ac:chgData name="Hanna Kriström" userId="S::hanna.kristrom@regionvasterbotten.se::558fd07a-f9e1-40c4-8fcf-5736fa643c31" providerId="AD" clId="Web-{DBF9DC37-2901-4A0F-8DF2-F4FFDE36FACB}" dt="2021-05-20T07:45:02.505" v="289" actId="1076"/>
          <ac:spMkLst>
            <pc:docMk/>
            <pc:sldMk cId="1283274820" sldId="257"/>
            <ac:spMk id="7" creationId="{A1C47764-D685-4178-89A7-E49359040B67}"/>
          </ac:spMkLst>
        </pc:spChg>
        <pc:spChg chg="add mod">
          <ac:chgData name="Hanna Kriström" userId="S::hanna.kristrom@regionvasterbotten.se::558fd07a-f9e1-40c4-8fcf-5736fa643c31" providerId="AD" clId="Web-{DBF9DC37-2901-4A0F-8DF2-F4FFDE36FACB}" dt="2021-05-20T07:45:40.694" v="319" actId="14100"/>
          <ac:spMkLst>
            <pc:docMk/>
            <pc:sldMk cId="1283274820" sldId="257"/>
            <ac:spMk id="8" creationId="{201D30BF-5712-438A-8A94-5799CBF9B849}"/>
          </ac:spMkLst>
        </pc:spChg>
        <pc:spChg chg="add del mod">
          <ac:chgData name="Hanna Kriström" userId="S::hanna.kristrom@regionvasterbotten.se::558fd07a-f9e1-40c4-8fcf-5736fa643c31" providerId="AD" clId="Web-{DBF9DC37-2901-4A0F-8DF2-F4FFDE36FACB}" dt="2021-05-20T07:44:12.864" v="275"/>
          <ac:spMkLst>
            <pc:docMk/>
            <pc:sldMk cId="1283274820" sldId="257"/>
            <ac:spMk id="9" creationId="{6387E58E-2841-4347-9995-273F644BE739}"/>
          </ac:spMkLst>
        </pc:spChg>
        <pc:picChg chg="add">
          <ac:chgData name="Hanna Kriström" userId="S::hanna.kristrom@regionvasterbotten.se::558fd07a-f9e1-40c4-8fcf-5736fa643c31" providerId="AD" clId="Web-{DBF9DC37-2901-4A0F-8DF2-F4FFDE36FACB}" dt="2021-05-20T07:33:47.396" v="28"/>
          <ac:picMkLst>
            <pc:docMk/>
            <pc:sldMk cId="1283274820" sldId="257"/>
            <ac:picMk id="3" creationId="{E36A41A9-BED1-49E0-89E6-66B6FB01EA4D}"/>
          </ac:picMkLst>
        </pc:picChg>
      </pc:sldChg>
      <pc:sldChg chg="addSp delSp modSp new">
        <pc:chgData name="Hanna Kriström" userId="S::hanna.kristrom@regionvasterbotten.se::558fd07a-f9e1-40c4-8fcf-5736fa643c31" providerId="AD" clId="Web-{DBF9DC37-2901-4A0F-8DF2-F4FFDE36FACB}" dt="2021-05-20T07:55:55.114" v="465" actId="20577"/>
        <pc:sldMkLst>
          <pc:docMk/>
          <pc:sldMk cId="1380117053" sldId="258"/>
        </pc:sldMkLst>
        <pc:spChg chg="add mod">
          <ac:chgData name="Hanna Kriström" userId="S::hanna.kristrom@regionvasterbotten.se::558fd07a-f9e1-40c4-8fcf-5736fa643c31" providerId="AD" clId="Web-{DBF9DC37-2901-4A0F-8DF2-F4FFDE36FACB}" dt="2021-05-20T07:55:55.114" v="465" actId="20577"/>
          <ac:spMkLst>
            <pc:docMk/>
            <pc:sldMk cId="1380117053" sldId="258"/>
            <ac:spMk id="4" creationId="{05F33CFC-F59B-4CA7-AAD4-E6F797A6EB5C}"/>
          </ac:spMkLst>
        </pc:spChg>
        <pc:picChg chg="add">
          <ac:chgData name="Hanna Kriström" userId="S::hanna.kristrom@regionvasterbotten.se::558fd07a-f9e1-40c4-8fcf-5736fa643c31" providerId="AD" clId="Web-{DBF9DC37-2901-4A0F-8DF2-F4FFDE36FACB}" dt="2021-05-20T07:43:51.176" v="273"/>
          <ac:picMkLst>
            <pc:docMk/>
            <pc:sldMk cId="1380117053" sldId="258"/>
            <ac:picMk id="3" creationId="{FF006DA9-0F27-425B-A9B0-7057C4318AF8}"/>
          </ac:picMkLst>
        </pc:picChg>
        <pc:picChg chg="add del mod">
          <ac:chgData name="Hanna Kriström" userId="S::hanna.kristrom@regionvasterbotten.se::558fd07a-f9e1-40c4-8fcf-5736fa643c31" providerId="AD" clId="Web-{DBF9DC37-2901-4A0F-8DF2-F4FFDE36FACB}" dt="2021-05-20T07:53:39.314" v="371"/>
          <ac:picMkLst>
            <pc:docMk/>
            <pc:sldMk cId="1380117053" sldId="258"/>
            <ac:picMk id="5" creationId="{552001FE-0F3A-43EF-ACB4-744EB756E0E3}"/>
          </ac:picMkLst>
        </pc:picChg>
        <pc:picChg chg="add del mod">
          <ac:chgData name="Hanna Kriström" userId="S::hanna.kristrom@regionvasterbotten.se::558fd07a-f9e1-40c4-8fcf-5736fa643c31" providerId="AD" clId="Web-{DBF9DC37-2901-4A0F-8DF2-F4FFDE36FACB}" dt="2021-05-20T07:54:06.112" v="378"/>
          <ac:picMkLst>
            <pc:docMk/>
            <pc:sldMk cId="1380117053" sldId="258"/>
            <ac:picMk id="6" creationId="{D4820EB7-9F23-4A51-985E-E625CE2BAEA7}"/>
          </ac:picMkLst>
        </pc:picChg>
        <pc:picChg chg="add del mod">
          <ac:chgData name="Hanna Kriström" userId="S::hanna.kristrom@regionvasterbotten.se::558fd07a-f9e1-40c4-8fcf-5736fa643c31" providerId="AD" clId="Web-{DBF9DC37-2901-4A0F-8DF2-F4FFDE36FACB}" dt="2021-05-20T07:54:19.487" v="382"/>
          <ac:picMkLst>
            <pc:docMk/>
            <pc:sldMk cId="1380117053" sldId="258"/>
            <ac:picMk id="7" creationId="{1DFFAD7B-E732-4D8A-9D9C-EEFDD5634E1D}"/>
          </ac:picMkLst>
        </pc:picChg>
        <pc:picChg chg="add mod">
          <ac:chgData name="Hanna Kriström" userId="S::hanna.kristrom@regionvasterbotten.se::558fd07a-f9e1-40c4-8fcf-5736fa643c31" providerId="AD" clId="Web-{DBF9DC37-2901-4A0F-8DF2-F4FFDE36FACB}" dt="2021-05-20T07:54:57.441" v="389" actId="1076"/>
          <ac:picMkLst>
            <pc:docMk/>
            <pc:sldMk cId="1380117053" sldId="258"/>
            <ac:picMk id="8" creationId="{21B1C415-3405-4567-BE48-A0C275BC48A5}"/>
          </ac:picMkLst>
        </pc:picChg>
      </pc:sldChg>
      <pc:sldChg chg="addSp modSp new">
        <pc:chgData name="Hanna Kriström" userId="S::hanna.kristrom@regionvasterbotten.se::558fd07a-f9e1-40c4-8fcf-5736fa643c31" providerId="AD" clId="Web-{DBF9DC37-2901-4A0F-8DF2-F4FFDE36FACB}" dt="2021-05-20T07:56:27.631" v="471" actId="1076"/>
        <pc:sldMkLst>
          <pc:docMk/>
          <pc:sldMk cId="1313038130" sldId="259"/>
        </pc:sldMkLst>
        <pc:spChg chg="add mod">
          <ac:chgData name="Hanna Kriström" userId="S::hanna.kristrom@regionvasterbotten.se::558fd07a-f9e1-40c4-8fcf-5736fa643c31" providerId="AD" clId="Web-{DBF9DC37-2901-4A0F-8DF2-F4FFDE36FACB}" dt="2021-05-20T07:56:27.631" v="471" actId="1076"/>
          <ac:spMkLst>
            <pc:docMk/>
            <pc:sldMk cId="1313038130" sldId="259"/>
            <ac:spMk id="2" creationId="{2A957EE1-AB2F-46BF-9CFF-E8E798F12286}"/>
          </ac:spMkLst>
        </pc:spChg>
        <pc:spChg chg="add mod">
          <ac:chgData name="Hanna Kriström" userId="S::hanna.kristrom@regionvasterbotten.se::558fd07a-f9e1-40c4-8fcf-5736fa643c31" providerId="AD" clId="Web-{DBF9DC37-2901-4A0F-8DF2-F4FFDE36FACB}" dt="2021-05-20T07:53:25.923" v="368" actId="1076"/>
          <ac:spMkLst>
            <pc:docMk/>
            <pc:sldMk cId="1313038130" sldId="259"/>
            <ac:spMk id="3" creationId="{742EC6B5-0F7A-40E5-8199-9523A7D3C634}"/>
          </ac:spMkLst>
        </pc:spChg>
        <pc:picChg chg="add mod">
          <ac:chgData name="Hanna Kriström" userId="S::hanna.kristrom@regionvasterbotten.se::558fd07a-f9e1-40c4-8fcf-5736fa643c31" providerId="AD" clId="Web-{DBF9DC37-2901-4A0F-8DF2-F4FFDE36FACB}" dt="2021-05-20T07:54:00.971" v="377" actId="1076"/>
          <ac:picMkLst>
            <pc:docMk/>
            <pc:sldMk cId="1313038130" sldId="259"/>
            <ac:picMk id="4" creationId="{060FBFE2-EE1D-46E0-ACC8-3E73FE03740A}"/>
          </ac:picMkLst>
        </pc:picChg>
        <pc:picChg chg="add mod">
          <ac:chgData name="Hanna Kriström" userId="S::hanna.kristrom@regionvasterbotten.se::558fd07a-f9e1-40c4-8fcf-5736fa643c31" providerId="AD" clId="Web-{DBF9DC37-2901-4A0F-8DF2-F4FFDE36FACB}" dt="2021-05-20T07:56:22.021" v="470" actId="1076"/>
          <ac:picMkLst>
            <pc:docMk/>
            <pc:sldMk cId="1313038130" sldId="259"/>
            <ac:picMk id="5" creationId="{154E64BD-385D-458F-BADB-B46D28639DFD}"/>
          </ac:picMkLst>
        </pc:picChg>
        <pc:picChg chg="add mod">
          <ac:chgData name="Hanna Kriström" userId="S::hanna.kristrom@regionvasterbotten.se::558fd07a-f9e1-40c4-8fcf-5736fa643c31" providerId="AD" clId="Web-{DBF9DC37-2901-4A0F-8DF2-F4FFDE36FACB}" dt="2021-05-20T07:56:17.677" v="469" actId="1076"/>
          <ac:picMkLst>
            <pc:docMk/>
            <pc:sldMk cId="1313038130" sldId="259"/>
            <ac:picMk id="6" creationId="{A8B5F12F-7CFB-466B-BEDB-FB27695635FB}"/>
          </ac:picMkLst>
        </pc:picChg>
        <pc:picChg chg="add">
          <ac:chgData name="Hanna Kriström" userId="S::hanna.kristrom@regionvasterbotten.se::558fd07a-f9e1-40c4-8fcf-5736fa643c31" providerId="AD" clId="Web-{DBF9DC37-2901-4A0F-8DF2-F4FFDE36FACB}" dt="2021-05-20T07:56:08.005" v="467"/>
          <ac:picMkLst>
            <pc:docMk/>
            <pc:sldMk cId="1313038130" sldId="259"/>
            <ac:picMk id="8" creationId="{74664D80-4621-4E52-9BB5-E78A6FA9B703}"/>
          </ac:picMkLst>
        </pc:picChg>
      </pc:sldChg>
      <pc:sldChg chg="addSp modSp new">
        <pc:chgData name="Hanna Kriström" userId="S::hanna.kristrom@regionvasterbotten.se::558fd07a-f9e1-40c4-8fcf-5736fa643c31" providerId="AD" clId="Web-{DBF9DC37-2901-4A0F-8DF2-F4FFDE36FACB}" dt="2021-05-20T08:01:24.184" v="587"/>
        <pc:sldMkLst>
          <pc:docMk/>
          <pc:sldMk cId="857723390" sldId="260"/>
        </pc:sldMkLst>
        <pc:spChg chg="add mod">
          <ac:chgData name="Hanna Kriström" userId="S::hanna.kristrom@regionvasterbotten.se::558fd07a-f9e1-40c4-8fcf-5736fa643c31" providerId="AD" clId="Web-{DBF9DC37-2901-4A0F-8DF2-F4FFDE36FACB}" dt="2021-05-20T07:59:55.979" v="578" actId="1076"/>
          <ac:spMkLst>
            <pc:docMk/>
            <pc:sldMk cId="857723390" sldId="260"/>
            <ac:spMk id="2" creationId="{9E56D976-C59E-4B90-8469-36B5A13BD875}"/>
          </ac:spMkLst>
        </pc:spChg>
        <pc:spChg chg="add mod">
          <ac:chgData name="Hanna Kriström" userId="S::hanna.kristrom@regionvasterbotten.se::558fd07a-f9e1-40c4-8fcf-5736fa643c31" providerId="AD" clId="Web-{DBF9DC37-2901-4A0F-8DF2-F4FFDE36FACB}" dt="2021-05-20T08:01:03.262" v="586" actId="20577"/>
          <ac:spMkLst>
            <pc:docMk/>
            <pc:sldMk cId="857723390" sldId="260"/>
            <ac:spMk id="3" creationId="{C1AA0ABD-5894-4A1B-93F6-5BF55B73BDD8}"/>
          </ac:spMkLst>
        </pc:spChg>
        <pc:picChg chg="add">
          <ac:chgData name="Hanna Kriström" userId="S::hanna.kristrom@regionvasterbotten.se::558fd07a-f9e1-40c4-8fcf-5736fa643c31" providerId="AD" clId="Web-{DBF9DC37-2901-4A0F-8DF2-F4FFDE36FACB}" dt="2021-05-20T08:01:24.184" v="587"/>
          <ac:picMkLst>
            <pc:docMk/>
            <pc:sldMk cId="857723390" sldId="260"/>
            <ac:picMk id="5" creationId="{3D519D39-7102-42F5-A884-8A7D0CC3E8E0}"/>
          </ac:picMkLst>
        </pc:picChg>
      </pc:sldChg>
      <pc:sldChg chg="new">
        <pc:chgData name="Hanna Kriström" userId="S::hanna.kristrom@regionvasterbotten.se::558fd07a-f9e1-40c4-8fcf-5736fa643c31" providerId="AD" clId="Web-{DBF9DC37-2901-4A0F-8DF2-F4FFDE36FACB}" dt="2021-05-20T08:01:38.591" v="588"/>
        <pc:sldMkLst>
          <pc:docMk/>
          <pc:sldMk cId="3945783009" sldId="26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1560A13A-DB3F-4AD5-B6AF-BDA0278A0A39}" type="datetimeFigureOut">
              <a:rPr lang="sv-SE" smtClean="0"/>
              <a:t>2021-06-07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784422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560A13A-DB3F-4AD5-B6AF-BDA0278A0A39}" type="datetimeFigureOut">
              <a:rPr lang="sv-SE" smtClean="0"/>
              <a:t>2021-06-07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2623719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560A13A-DB3F-4AD5-B6AF-BDA0278A0A39}" type="datetimeFigureOut">
              <a:rPr lang="sv-SE" smtClean="0"/>
              <a:t>2021-06-07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71644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560A13A-DB3F-4AD5-B6AF-BDA0278A0A39}" type="datetimeFigureOut">
              <a:rPr lang="sv-SE" smtClean="0"/>
              <a:t>2021-06-07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1322720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1560A13A-DB3F-4AD5-B6AF-BDA0278A0A39}" type="datetimeFigureOut">
              <a:rPr lang="sv-SE" smtClean="0"/>
              <a:t>2021-06-07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4186728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1560A13A-DB3F-4AD5-B6AF-BDA0278A0A39}" type="datetimeFigureOut">
              <a:rPr lang="sv-SE" smtClean="0"/>
              <a:t>2021-06-07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592360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1560A13A-DB3F-4AD5-B6AF-BDA0278A0A39}" type="datetimeFigureOut">
              <a:rPr lang="sv-SE" smtClean="0"/>
              <a:t>2021-06-07</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277650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1560A13A-DB3F-4AD5-B6AF-BDA0278A0A39}" type="datetimeFigureOut">
              <a:rPr lang="sv-SE" smtClean="0"/>
              <a:t>2021-06-07</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256609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560A13A-DB3F-4AD5-B6AF-BDA0278A0A39}" type="datetimeFigureOut">
              <a:rPr lang="sv-SE" smtClean="0"/>
              <a:t>2021-06-07</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311076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1560A13A-DB3F-4AD5-B6AF-BDA0278A0A39}" type="datetimeFigureOut">
              <a:rPr lang="sv-SE" smtClean="0"/>
              <a:t>2021-06-07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1548965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1560A13A-DB3F-4AD5-B6AF-BDA0278A0A39}" type="datetimeFigureOut">
              <a:rPr lang="sv-SE" smtClean="0"/>
              <a:t>2021-06-07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4171453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0A13A-DB3F-4AD5-B6AF-BDA0278A0A39}" type="datetimeFigureOut">
              <a:rPr lang="sv-SE" smtClean="0"/>
              <a:t>2021-06-07</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C2F05B-BAF9-488D-83DE-20A7CCFAC190}" type="slidenum">
              <a:rPr lang="sv-SE" smtClean="0"/>
              <a:t>‹#›</a:t>
            </a:fld>
            <a:endParaRPr lang="sv-SE"/>
          </a:p>
        </p:txBody>
      </p:sp>
    </p:spTree>
    <p:extLst>
      <p:ext uri="{BB962C8B-B14F-4D97-AF65-F5344CB8AC3E}">
        <p14:creationId xmlns:p14="http://schemas.microsoft.com/office/powerpoint/2010/main" val="3707285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backenbottenutbildning.se/index.php/utbildningsmaterial/klassificering-av-bristningar/tabell-perinealskador"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3.gynop.se/admin/"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5">
            <a:extLst>
              <a:ext uri="{FF2B5EF4-FFF2-40B4-BE49-F238E27FC236}">
                <a16:creationId xmlns:a16="http://schemas.microsoft.com/office/drawing/2014/main" id="{B5109A9D-7101-43B9-8B09-89ACE0E2696A}"/>
              </a:ext>
            </a:extLst>
          </p:cNvPr>
          <p:cNvPicPr>
            <a:picLocks noChangeAspect="1"/>
          </p:cNvPicPr>
          <p:nvPr/>
        </p:nvPicPr>
        <p:blipFill>
          <a:blip r:embed="rId2"/>
          <a:stretch>
            <a:fillRect/>
          </a:stretch>
        </p:blipFill>
        <p:spPr>
          <a:xfrm>
            <a:off x="1954" y="-854"/>
            <a:ext cx="1676400" cy="1076325"/>
          </a:xfrm>
          <a:prstGeom prst="rect">
            <a:avLst/>
          </a:prstGeom>
        </p:spPr>
      </p:pic>
      <p:sp>
        <p:nvSpPr>
          <p:cNvPr id="6" name="textruta 5">
            <a:extLst>
              <a:ext uri="{FF2B5EF4-FFF2-40B4-BE49-F238E27FC236}">
                <a16:creationId xmlns:a16="http://schemas.microsoft.com/office/drawing/2014/main" id="{43940782-9C85-4EF4-A6AE-4533C0C99177}"/>
              </a:ext>
            </a:extLst>
          </p:cNvPr>
          <p:cNvSpPr txBox="1"/>
          <p:nvPr/>
        </p:nvSpPr>
        <p:spPr>
          <a:xfrm>
            <a:off x="3493478" y="787399"/>
            <a:ext cx="5205043"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sz="3200"/>
              <a:t>Sekreterarmöte 28 maj 2021</a:t>
            </a:r>
            <a:endParaRPr lang="sv-SE" sz="3200">
              <a:cs typeface="Calibri"/>
            </a:endParaRPr>
          </a:p>
        </p:txBody>
      </p:sp>
      <p:pic>
        <p:nvPicPr>
          <p:cNvPr id="7" name="Bildobjekt 7" descr="En bild som visar text&#10;&#10;Automatiskt genererad beskrivning">
            <a:extLst>
              <a:ext uri="{FF2B5EF4-FFF2-40B4-BE49-F238E27FC236}">
                <a16:creationId xmlns:a16="http://schemas.microsoft.com/office/drawing/2014/main" id="{BFAE1610-E825-4985-BBE0-0BF924FE6A4D}"/>
              </a:ext>
            </a:extLst>
          </p:cNvPr>
          <p:cNvPicPr>
            <a:picLocks noChangeAspect="1"/>
          </p:cNvPicPr>
          <p:nvPr/>
        </p:nvPicPr>
        <p:blipFill>
          <a:blip r:embed="rId3"/>
          <a:stretch>
            <a:fillRect/>
          </a:stretch>
        </p:blipFill>
        <p:spPr>
          <a:xfrm>
            <a:off x="2917093" y="1769094"/>
            <a:ext cx="6367584" cy="4042733"/>
          </a:xfrm>
          <a:prstGeom prst="rect">
            <a:avLst/>
          </a:prstGeom>
        </p:spPr>
      </p:pic>
    </p:spTree>
    <p:extLst>
      <p:ext uri="{BB962C8B-B14F-4D97-AF65-F5344CB8AC3E}">
        <p14:creationId xmlns:p14="http://schemas.microsoft.com/office/powerpoint/2010/main" val="3194377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93CB4B-1641-498C-B602-0FEE20023933}"/>
              </a:ext>
            </a:extLst>
          </p:cNvPr>
          <p:cNvSpPr>
            <a:spLocks noGrp="1"/>
          </p:cNvSpPr>
          <p:nvPr>
            <p:ph type="title"/>
          </p:nvPr>
        </p:nvSpPr>
        <p:spPr/>
        <p:txBody>
          <a:bodyPr/>
          <a:lstStyle/>
          <a:p>
            <a:r>
              <a:rPr lang="sv-SE"/>
              <a:t>…fortsättning diagnoser grad 2</a:t>
            </a:r>
          </a:p>
        </p:txBody>
      </p:sp>
      <p:sp>
        <p:nvSpPr>
          <p:cNvPr id="3" name="textruta 2">
            <a:extLst>
              <a:ext uri="{FF2B5EF4-FFF2-40B4-BE49-F238E27FC236}">
                <a16:creationId xmlns:a16="http://schemas.microsoft.com/office/drawing/2014/main" id="{CE712C8A-0D83-4D32-9C10-0998641E6758}"/>
              </a:ext>
            </a:extLst>
          </p:cNvPr>
          <p:cNvSpPr txBox="1"/>
          <p:nvPr/>
        </p:nvSpPr>
        <p:spPr>
          <a:xfrm>
            <a:off x="838200" y="2027583"/>
            <a:ext cx="11022495" cy="3139321"/>
          </a:xfrm>
          <a:prstGeom prst="rect">
            <a:avLst/>
          </a:prstGeom>
          <a:noFill/>
        </p:spPr>
        <p:txBody>
          <a:bodyPr wrap="square" rtlCol="0">
            <a:spAutoFit/>
          </a:bodyPr>
          <a:lstStyle/>
          <a:p>
            <a:endParaRPr lang="sv-SE"/>
          </a:p>
          <a:p>
            <a:r>
              <a:rPr lang="sv-SE" b="1"/>
              <a:t>O70.1C Perinealbristning grad 2 som omfattar perinealkroppen och bristning djupare än 2 cm i nedre delen av vagina.</a:t>
            </a:r>
            <a:br>
              <a:rPr lang="sv-SE" b="1"/>
            </a:br>
            <a:r>
              <a:rPr lang="sv-SE"/>
              <a:t>Bristningen i vagina är upp till 4 cm lång. Bristningen omfattar perinealkroppen, är upp till 4 cm lång samt är mer än 2 cm djup. "Stor grad 2 med nedre vaginalbristning"</a:t>
            </a:r>
          </a:p>
          <a:p>
            <a:endParaRPr lang="sv-SE"/>
          </a:p>
          <a:p>
            <a:r>
              <a:rPr lang="sv-SE" b="1"/>
              <a:t>O70.1D Perinealbristning grad 2 som omfattar perinealkroppen och bristning djupare än 2 cm som når till övre delen av vagina.</a:t>
            </a:r>
            <a:br>
              <a:rPr lang="sv-SE" b="1"/>
            </a:br>
            <a:r>
              <a:rPr lang="sv-SE"/>
              <a:t>Bristningen omfattar perinealkroppen, är mer än 4 cm lång samt är mer än 2 cm djup. "Stor grad 2 med hög vaginalbristning"</a:t>
            </a:r>
          </a:p>
          <a:p>
            <a:endParaRPr lang="sv-SE"/>
          </a:p>
        </p:txBody>
      </p:sp>
    </p:spTree>
    <p:extLst>
      <p:ext uri="{BB962C8B-B14F-4D97-AF65-F5344CB8AC3E}">
        <p14:creationId xmlns:p14="http://schemas.microsoft.com/office/powerpoint/2010/main" val="3840330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7F6E3B12-2174-4E9D-A9AF-79AA4DCA9717}"/>
              </a:ext>
            </a:extLst>
          </p:cNvPr>
          <p:cNvSpPr txBox="1"/>
          <p:nvPr/>
        </p:nvSpPr>
        <p:spPr>
          <a:xfrm>
            <a:off x="838200" y="2425149"/>
            <a:ext cx="11022495" cy="2862322"/>
          </a:xfrm>
          <a:prstGeom prst="rect">
            <a:avLst/>
          </a:prstGeom>
          <a:noFill/>
        </p:spPr>
        <p:txBody>
          <a:bodyPr wrap="square" rtlCol="0">
            <a:spAutoFit/>
          </a:bodyPr>
          <a:lstStyle/>
          <a:p>
            <a:r>
              <a:rPr lang="sv-SE" b="1">
                <a:solidFill>
                  <a:schemeClr val="bg2">
                    <a:lumMod val="50000"/>
                  </a:schemeClr>
                </a:solidFill>
              </a:rPr>
              <a:t>O70.1E Unilateral skada på m. </a:t>
            </a:r>
            <a:r>
              <a:rPr lang="sv-SE" b="1" err="1">
                <a:solidFill>
                  <a:schemeClr val="bg2">
                    <a:lumMod val="50000"/>
                  </a:schemeClr>
                </a:solidFill>
              </a:rPr>
              <a:t>levator</a:t>
            </a:r>
            <a:r>
              <a:rPr lang="sv-SE" b="1">
                <a:solidFill>
                  <a:schemeClr val="bg2">
                    <a:lumMod val="50000"/>
                  </a:schemeClr>
                </a:solidFill>
              </a:rPr>
              <a:t> </a:t>
            </a:r>
            <a:r>
              <a:rPr lang="sv-SE" b="1" err="1">
                <a:solidFill>
                  <a:schemeClr val="bg2">
                    <a:lumMod val="50000"/>
                  </a:schemeClr>
                </a:solidFill>
              </a:rPr>
              <a:t>ani</a:t>
            </a:r>
            <a:r>
              <a:rPr lang="sv-SE" b="1">
                <a:solidFill>
                  <a:schemeClr val="bg2">
                    <a:lumMod val="50000"/>
                  </a:schemeClr>
                </a:solidFill>
              </a:rPr>
              <a:t>  - </a:t>
            </a:r>
            <a:r>
              <a:rPr lang="sv-SE" b="1"/>
              <a:t>Finns inte i GynOp ännu eftersom vi inte har variabel för levatorskada.</a:t>
            </a:r>
            <a:br>
              <a:rPr lang="sv-SE" b="1"/>
            </a:br>
            <a:r>
              <a:rPr lang="sv-SE"/>
              <a:t>Skada på ena sidans m </a:t>
            </a:r>
            <a:r>
              <a:rPr lang="sv-SE" err="1"/>
              <a:t>levator</a:t>
            </a:r>
            <a:r>
              <a:rPr lang="sv-SE"/>
              <a:t> </a:t>
            </a:r>
            <a:r>
              <a:rPr lang="sv-SE" err="1"/>
              <a:t>ani</a:t>
            </a:r>
            <a:r>
              <a:rPr lang="sv-SE"/>
              <a:t> </a:t>
            </a:r>
            <a:r>
              <a:rPr lang="sv-SE" err="1"/>
              <a:t>ventralt</a:t>
            </a:r>
            <a:r>
              <a:rPr lang="sv-SE"/>
              <a:t> om </a:t>
            </a:r>
            <a:r>
              <a:rPr lang="sv-SE" err="1"/>
              <a:t>perinealplanet</a:t>
            </a:r>
            <a:r>
              <a:rPr lang="sv-SE"/>
              <a:t>.  </a:t>
            </a:r>
          </a:p>
          <a:p>
            <a:endParaRPr lang="sv-SE"/>
          </a:p>
          <a:p>
            <a:r>
              <a:rPr lang="sv-SE" b="1">
                <a:solidFill>
                  <a:schemeClr val="bg2">
                    <a:lumMod val="50000"/>
                  </a:schemeClr>
                </a:solidFill>
              </a:rPr>
              <a:t>O70.1F Bilateral skada på m. </a:t>
            </a:r>
            <a:r>
              <a:rPr lang="sv-SE" b="1" err="1">
                <a:solidFill>
                  <a:schemeClr val="bg2">
                    <a:lumMod val="50000"/>
                  </a:schemeClr>
                </a:solidFill>
              </a:rPr>
              <a:t>levator</a:t>
            </a:r>
            <a:r>
              <a:rPr lang="sv-SE" b="1">
                <a:solidFill>
                  <a:schemeClr val="bg2">
                    <a:lumMod val="50000"/>
                  </a:schemeClr>
                </a:solidFill>
              </a:rPr>
              <a:t> </a:t>
            </a:r>
            <a:r>
              <a:rPr lang="sv-SE" b="1" err="1">
                <a:solidFill>
                  <a:schemeClr val="bg2">
                    <a:lumMod val="50000"/>
                  </a:schemeClr>
                </a:solidFill>
              </a:rPr>
              <a:t>ani</a:t>
            </a:r>
            <a:r>
              <a:rPr lang="sv-SE" b="1">
                <a:solidFill>
                  <a:schemeClr val="bg2">
                    <a:lumMod val="50000"/>
                  </a:schemeClr>
                </a:solidFill>
              </a:rPr>
              <a:t> - </a:t>
            </a:r>
            <a:r>
              <a:rPr lang="sv-SE" b="1"/>
              <a:t>Finns inte i GynOp ännu eftersom vi inte har variabel för levatorskada.</a:t>
            </a:r>
            <a:br>
              <a:rPr lang="sv-SE" b="1">
                <a:solidFill>
                  <a:schemeClr val="bg2">
                    <a:lumMod val="50000"/>
                  </a:schemeClr>
                </a:solidFill>
              </a:rPr>
            </a:br>
            <a:r>
              <a:rPr lang="sv-SE"/>
              <a:t>Skada på båda sidors m </a:t>
            </a:r>
            <a:r>
              <a:rPr lang="sv-SE" err="1"/>
              <a:t>levator</a:t>
            </a:r>
            <a:r>
              <a:rPr lang="sv-SE"/>
              <a:t> </a:t>
            </a:r>
            <a:r>
              <a:rPr lang="sv-SE" err="1"/>
              <a:t>ani</a:t>
            </a:r>
            <a:r>
              <a:rPr lang="sv-SE"/>
              <a:t> </a:t>
            </a:r>
            <a:r>
              <a:rPr lang="sv-SE" err="1"/>
              <a:t>ventralt</a:t>
            </a:r>
            <a:r>
              <a:rPr lang="sv-SE"/>
              <a:t> om </a:t>
            </a:r>
            <a:r>
              <a:rPr lang="sv-SE" err="1"/>
              <a:t>perinealplanet</a:t>
            </a:r>
            <a:r>
              <a:rPr lang="sv-SE"/>
              <a:t>.  </a:t>
            </a:r>
          </a:p>
          <a:p>
            <a:endParaRPr lang="sv-SE"/>
          </a:p>
          <a:p>
            <a:r>
              <a:rPr lang="sv-SE" b="1">
                <a:solidFill>
                  <a:schemeClr val="bg2">
                    <a:lumMod val="50000"/>
                  </a:schemeClr>
                </a:solidFill>
              </a:rPr>
              <a:t>O70.1W Perinealbristning grad 2, annan specificerad -</a:t>
            </a:r>
            <a:r>
              <a:rPr lang="sv-SE" b="1"/>
              <a:t> Finns inte i GynOp får sättas manuellt</a:t>
            </a:r>
            <a:endParaRPr lang="sv-SE" b="1">
              <a:solidFill>
                <a:schemeClr val="bg2">
                  <a:lumMod val="50000"/>
                </a:schemeClr>
              </a:solidFill>
            </a:endParaRPr>
          </a:p>
          <a:p>
            <a:endParaRPr lang="sv-SE"/>
          </a:p>
          <a:p>
            <a:r>
              <a:rPr lang="sv-SE" b="1"/>
              <a:t>O70.1X Perinealbristning grad 2, ospecificerad</a:t>
            </a:r>
          </a:p>
          <a:p>
            <a:endParaRPr lang="sv-SE" b="1"/>
          </a:p>
        </p:txBody>
      </p:sp>
      <p:sp>
        <p:nvSpPr>
          <p:cNvPr id="4" name="Rubrik 1">
            <a:extLst>
              <a:ext uri="{FF2B5EF4-FFF2-40B4-BE49-F238E27FC236}">
                <a16:creationId xmlns:a16="http://schemas.microsoft.com/office/drawing/2014/main" id="{FAF58F68-E5A2-45E6-8B88-A5A05F6016C3}"/>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a:t>…fortsättning diagnoser grad 2</a:t>
            </a:r>
          </a:p>
        </p:txBody>
      </p:sp>
    </p:spTree>
    <p:extLst>
      <p:ext uri="{BB962C8B-B14F-4D97-AF65-F5344CB8AC3E}">
        <p14:creationId xmlns:p14="http://schemas.microsoft.com/office/powerpoint/2010/main" val="377316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3C7076AE-769D-4FEB-895D-6699AC715E7C}"/>
              </a:ext>
            </a:extLst>
          </p:cNvPr>
          <p:cNvSpPr>
            <a:spLocks noGrp="1"/>
          </p:cNvSpPr>
          <p:nvPr>
            <p:ph type="title"/>
          </p:nvPr>
        </p:nvSpPr>
        <p:spPr/>
        <p:txBody>
          <a:bodyPr/>
          <a:lstStyle/>
          <a:p>
            <a:r>
              <a:rPr lang="sv-SE"/>
              <a:t>Vilka variabler ger vilken diagnos?</a:t>
            </a:r>
          </a:p>
        </p:txBody>
      </p:sp>
      <p:pic>
        <p:nvPicPr>
          <p:cNvPr id="6" name="Bildobjekt 5">
            <a:extLst>
              <a:ext uri="{FF2B5EF4-FFF2-40B4-BE49-F238E27FC236}">
                <a16:creationId xmlns:a16="http://schemas.microsoft.com/office/drawing/2014/main" id="{D4DE8EEF-EB72-4BFA-8771-E28C7DA5C9EB}"/>
              </a:ext>
            </a:extLst>
          </p:cNvPr>
          <p:cNvPicPr>
            <a:picLocks noChangeAspect="1"/>
          </p:cNvPicPr>
          <p:nvPr/>
        </p:nvPicPr>
        <p:blipFill>
          <a:blip r:embed="rId2"/>
          <a:stretch>
            <a:fillRect/>
          </a:stretch>
        </p:blipFill>
        <p:spPr>
          <a:xfrm>
            <a:off x="822808" y="1575955"/>
            <a:ext cx="10515600" cy="4288098"/>
          </a:xfrm>
          <a:prstGeom prst="rect">
            <a:avLst/>
          </a:prstGeom>
        </p:spPr>
      </p:pic>
      <p:sp>
        <p:nvSpPr>
          <p:cNvPr id="7" name="textruta 6">
            <a:extLst>
              <a:ext uri="{FF2B5EF4-FFF2-40B4-BE49-F238E27FC236}">
                <a16:creationId xmlns:a16="http://schemas.microsoft.com/office/drawing/2014/main" id="{52F35BF1-711B-41D8-8D31-228960880419}"/>
              </a:ext>
            </a:extLst>
          </p:cNvPr>
          <p:cNvSpPr txBox="1"/>
          <p:nvPr/>
        </p:nvSpPr>
        <p:spPr>
          <a:xfrm>
            <a:off x="838200" y="6123543"/>
            <a:ext cx="8448275" cy="369332"/>
          </a:xfrm>
          <a:prstGeom prst="rect">
            <a:avLst/>
          </a:prstGeom>
          <a:noFill/>
        </p:spPr>
        <p:txBody>
          <a:bodyPr wrap="none" rtlCol="0">
            <a:spAutoFit/>
          </a:bodyPr>
          <a:lstStyle/>
          <a:p>
            <a:r>
              <a:rPr lang="sv-SE"/>
              <a:t>Tabellen finns i Webbhjälpen, längst ner på sidan om operationsberättelsen för bristning</a:t>
            </a:r>
          </a:p>
        </p:txBody>
      </p:sp>
    </p:spTree>
    <p:extLst>
      <p:ext uri="{BB962C8B-B14F-4D97-AF65-F5344CB8AC3E}">
        <p14:creationId xmlns:p14="http://schemas.microsoft.com/office/powerpoint/2010/main" val="2968721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E2B9ADC7-0D13-4C36-8265-D25CC05563BD}"/>
              </a:ext>
            </a:extLst>
          </p:cNvPr>
          <p:cNvSpPr txBox="1"/>
          <p:nvPr/>
        </p:nvSpPr>
        <p:spPr>
          <a:xfrm>
            <a:off x="596385" y="2941982"/>
            <a:ext cx="10999230" cy="923330"/>
          </a:xfrm>
          <a:prstGeom prst="rect">
            <a:avLst/>
          </a:prstGeom>
          <a:noFill/>
        </p:spPr>
        <p:txBody>
          <a:bodyPr wrap="none" rtlCol="0">
            <a:spAutoFit/>
          </a:bodyPr>
          <a:lstStyle/>
          <a:p>
            <a:r>
              <a:rPr lang="sv-SE"/>
              <a:t>Mer information om diagnoser för bristningar finns på backenbottenutbildning.se</a:t>
            </a:r>
          </a:p>
          <a:p>
            <a:endParaRPr lang="sv-SE"/>
          </a:p>
          <a:p>
            <a:r>
              <a:rPr lang="sv-SE">
                <a:hlinkClick r:id="rId2"/>
              </a:rPr>
              <a:t>http://backenbottenutbildning.se/index.php/utbildningsmaterial/klassificering-av-bristningar/tabell-perinealskador</a:t>
            </a:r>
            <a:r>
              <a:rPr lang="sv-SE"/>
              <a:t> </a:t>
            </a:r>
          </a:p>
        </p:txBody>
      </p:sp>
      <p:sp>
        <p:nvSpPr>
          <p:cNvPr id="4" name="Rubrik 1">
            <a:extLst>
              <a:ext uri="{FF2B5EF4-FFF2-40B4-BE49-F238E27FC236}">
                <a16:creationId xmlns:a16="http://schemas.microsoft.com/office/drawing/2014/main" id="{DC3B8173-0C50-442D-834C-1A704533BA9E}"/>
              </a:ext>
            </a:extLst>
          </p:cNvPr>
          <p:cNvSpPr>
            <a:spLocks noGrp="1"/>
          </p:cNvSpPr>
          <p:nvPr>
            <p:ph type="title"/>
          </p:nvPr>
        </p:nvSpPr>
        <p:spPr>
          <a:xfrm>
            <a:off x="838200" y="365125"/>
            <a:ext cx="10515600" cy="1325563"/>
          </a:xfrm>
        </p:spPr>
        <p:txBody>
          <a:bodyPr/>
          <a:lstStyle/>
          <a:p>
            <a:r>
              <a:rPr lang="sv-SE"/>
              <a:t>backenbottenutbildning.se</a:t>
            </a:r>
          </a:p>
        </p:txBody>
      </p:sp>
    </p:spTree>
    <p:extLst>
      <p:ext uri="{BB962C8B-B14F-4D97-AF65-F5344CB8AC3E}">
        <p14:creationId xmlns:p14="http://schemas.microsoft.com/office/powerpoint/2010/main" val="3672257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4" name="Freeform: Shape 13">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lt1"/>
                </a:solidFill>
              </a:endParaRPr>
            </a:p>
          </p:txBody>
        </p:sp>
        <p:sp>
          <p:nvSpPr>
            <p:cNvPr id="19" name="Freeform: Shape 18">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 name="Rubrik 2">
            <a:extLst>
              <a:ext uri="{FF2B5EF4-FFF2-40B4-BE49-F238E27FC236}">
                <a16:creationId xmlns:a16="http://schemas.microsoft.com/office/drawing/2014/main" id="{579A3E37-CD7B-4E79-A07A-4334C8A1175A}"/>
              </a:ext>
            </a:extLst>
          </p:cNvPr>
          <p:cNvSpPr>
            <a:spLocks noGrp="1"/>
          </p:cNvSpPr>
          <p:nvPr>
            <p:ph type="title"/>
          </p:nvPr>
        </p:nvSpPr>
        <p:spPr>
          <a:xfrm>
            <a:off x="3215729" y="1764406"/>
            <a:ext cx="5760846" cy="2816471"/>
          </a:xfrm>
        </p:spPr>
        <p:txBody>
          <a:bodyPr vert="horz" lIns="91440" tIns="45720" rIns="91440" bIns="45720" rtlCol="0" anchor="b">
            <a:normAutofit fontScale="90000"/>
          </a:bodyPr>
          <a:lstStyle/>
          <a:p>
            <a:pPr algn="ctr"/>
            <a:r>
              <a:rPr lang="sv-SE" sz="5200" kern="1200" dirty="0">
                <a:solidFill>
                  <a:schemeClr val="tx2"/>
                </a:solidFill>
                <a:latin typeface="+mj-lt"/>
                <a:ea typeface="+mj-ea"/>
                <a:cs typeface="+mj-cs"/>
              </a:rPr>
              <a:t>Ändra informationstexter som skickas ut med enkäterna</a:t>
            </a:r>
            <a:endParaRPr lang="en-US" sz="5200" kern="1200" dirty="0">
              <a:solidFill>
                <a:schemeClr val="tx2"/>
              </a:solidFill>
              <a:latin typeface="+mj-lt"/>
              <a:ea typeface="+mj-ea"/>
              <a:cs typeface="+mj-cs"/>
            </a:endParaRPr>
          </a:p>
        </p:txBody>
      </p:sp>
    </p:spTree>
    <p:extLst>
      <p:ext uri="{BB962C8B-B14F-4D97-AF65-F5344CB8AC3E}">
        <p14:creationId xmlns:p14="http://schemas.microsoft.com/office/powerpoint/2010/main" val="180109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ED4C7434-4F66-4C17-A88F-E5E99F693635}"/>
              </a:ext>
            </a:extLst>
          </p:cNvPr>
          <p:cNvSpPr>
            <a:spLocks noGrp="1"/>
          </p:cNvSpPr>
          <p:nvPr>
            <p:ph type="title"/>
          </p:nvPr>
        </p:nvSpPr>
        <p:spPr/>
        <p:txBody>
          <a:bodyPr/>
          <a:lstStyle/>
          <a:p>
            <a:r>
              <a:rPr lang="sv-SE" dirty="0"/>
              <a:t>Ändra informationstexter</a:t>
            </a:r>
          </a:p>
        </p:txBody>
      </p:sp>
      <p:sp>
        <p:nvSpPr>
          <p:cNvPr id="5" name="Platshållare för innehåll 4">
            <a:extLst>
              <a:ext uri="{FF2B5EF4-FFF2-40B4-BE49-F238E27FC236}">
                <a16:creationId xmlns:a16="http://schemas.microsoft.com/office/drawing/2014/main" id="{F2530416-0C02-471A-AA18-D3363EF19259}"/>
              </a:ext>
            </a:extLst>
          </p:cNvPr>
          <p:cNvSpPr>
            <a:spLocks noGrp="1"/>
          </p:cNvSpPr>
          <p:nvPr>
            <p:ph idx="1"/>
          </p:nvPr>
        </p:nvSpPr>
        <p:spPr/>
        <p:txBody>
          <a:bodyPr/>
          <a:lstStyle/>
          <a:p>
            <a:r>
              <a:rPr lang="sv-SE" dirty="0"/>
              <a:t>Ändras under menyvalet Admin – Informationstexter – Informationstexter</a:t>
            </a:r>
          </a:p>
          <a:p>
            <a:pPr lvl="1"/>
            <a:r>
              <a:rPr lang="sv-SE" dirty="0"/>
              <a:t>Kräver rollen ”klinikadministratör” (KA)</a:t>
            </a:r>
          </a:p>
          <a:p>
            <a:pPr lvl="1"/>
            <a:endParaRPr lang="sv-SE" dirty="0"/>
          </a:p>
          <a:p>
            <a:pPr marL="0" indent="0">
              <a:buNone/>
            </a:pPr>
            <a:r>
              <a:rPr lang="sv-SE" dirty="0"/>
              <a:t>Olika texter för preoperativ enkät - beroende på planerad operation</a:t>
            </a:r>
          </a:p>
          <a:p>
            <a:pPr marL="0" indent="0">
              <a:buNone/>
            </a:pPr>
            <a:r>
              <a:rPr lang="sv-SE" dirty="0"/>
              <a:t>Även olika texter för enkät efter 8 veckor och enkät efter 1 år</a:t>
            </a:r>
          </a:p>
        </p:txBody>
      </p:sp>
    </p:spTree>
    <p:extLst>
      <p:ext uri="{BB962C8B-B14F-4D97-AF65-F5344CB8AC3E}">
        <p14:creationId xmlns:p14="http://schemas.microsoft.com/office/powerpoint/2010/main" val="615647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1A8245E4-2C67-445F-B078-344ED5CAC908}"/>
              </a:ext>
            </a:extLst>
          </p:cNvPr>
          <p:cNvSpPr>
            <a:spLocks noGrp="1"/>
          </p:cNvSpPr>
          <p:nvPr>
            <p:ph type="title"/>
          </p:nvPr>
        </p:nvSpPr>
        <p:spPr/>
        <p:txBody>
          <a:bodyPr/>
          <a:lstStyle/>
          <a:p>
            <a:r>
              <a:rPr lang="sv-SE" dirty="0"/>
              <a:t>Instruktioner för hur du ändrar texten finns i Webbhjälpen</a:t>
            </a:r>
          </a:p>
        </p:txBody>
      </p:sp>
      <p:sp>
        <p:nvSpPr>
          <p:cNvPr id="5" name="Platshållare för text 4">
            <a:extLst>
              <a:ext uri="{FF2B5EF4-FFF2-40B4-BE49-F238E27FC236}">
                <a16:creationId xmlns:a16="http://schemas.microsoft.com/office/drawing/2014/main" id="{8BF2FA6E-A915-4BE1-A6FD-A0B616C66661}"/>
              </a:ext>
            </a:extLst>
          </p:cNvPr>
          <p:cNvSpPr>
            <a:spLocks noGrp="1"/>
          </p:cNvSpPr>
          <p:nvPr>
            <p:ph type="body" idx="1"/>
          </p:nvPr>
        </p:nvSpPr>
        <p:spPr/>
        <p:txBody>
          <a:bodyPr/>
          <a:lstStyle/>
          <a:p>
            <a:r>
              <a:rPr lang="sv-SE" dirty="0"/>
              <a:t>Direktlänk till instruktioner för rollen Admin </a:t>
            </a:r>
            <a:r>
              <a:rPr lang="sv-SE" dirty="0">
                <a:hlinkClick r:id="rId2"/>
              </a:rPr>
              <a:t>http://www3.gynop.se/admin/</a:t>
            </a:r>
            <a:r>
              <a:rPr lang="sv-SE" dirty="0"/>
              <a:t> </a:t>
            </a:r>
          </a:p>
          <a:p>
            <a:r>
              <a:rPr lang="sv-SE" dirty="0"/>
              <a:t>Klicka där på valet </a:t>
            </a:r>
            <a:r>
              <a:rPr lang="sv-SE"/>
              <a:t>”Informationstexter”</a:t>
            </a:r>
            <a:endParaRPr lang="sv-SE" dirty="0"/>
          </a:p>
        </p:txBody>
      </p:sp>
    </p:spTree>
    <p:extLst>
      <p:ext uri="{BB962C8B-B14F-4D97-AF65-F5344CB8AC3E}">
        <p14:creationId xmlns:p14="http://schemas.microsoft.com/office/powerpoint/2010/main" val="263627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5">
            <a:extLst>
              <a:ext uri="{FF2B5EF4-FFF2-40B4-BE49-F238E27FC236}">
                <a16:creationId xmlns:a16="http://schemas.microsoft.com/office/drawing/2014/main" id="{E36A41A9-BED1-49E0-89E6-66B6FB01EA4D}"/>
              </a:ext>
            </a:extLst>
          </p:cNvPr>
          <p:cNvPicPr>
            <a:picLocks noChangeAspect="1"/>
          </p:cNvPicPr>
          <p:nvPr/>
        </p:nvPicPr>
        <p:blipFill>
          <a:blip r:embed="rId2"/>
          <a:stretch>
            <a:fillRect/>
          </a:stretch>
        </p:blipFill>
        <p:spPr>
          <a:xfrm>
            <a:off x="1954" y="-854"/>
            <a:ext cx="1676400" cy="1076325"/>
          </a:xfrm>
          <a:prstGeom prst="rect">
            <a:avLst/>
          </a:prstGeom>
        </p:spPr>
      </p:pic>
      <p:sp>
        <p:nvSpPr>
          <p:cNvPr id="4" name="textruta 3">
            <a:extLst>
              <a:ext uri="{FF2B5EF4-FFF2-40B4-BE49-F238E27FC236}">
                <a16:creationId xmlns:a16="http://schemas.microsoft.com/office/drawing/2014/main" id="{9A964850-3043-44AD-B0EF-3603F120E0EC}"/>
              </a:ext>
            </a:extLst>
          </p:cNvPr>
          <p:cNvSpPr txBox="1"/>
          <p:nvPr/>
        </p:nvSpPr>
        <p:spPr>
          <a:xfrm>
            <a:off x="2516555" y="533400"/>
            <a:ext cx="7803659"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sz="2400" b="1">
                <a:cs typeface="Calibri"/>
              </a:rPr>
              <a:t>Avregistrering av medicin teknisk produkt (CE-märkning)</a:t>
            </a:r>
          </a:p>
        </p:txBody>
      </p:sp>
      <p:sp>
        <p:nvSpPr>
          <p:cNvPr id="5" name="textruta 4">
            <a:extLst>
              <a:ext uri="{FF2B5EF4-FFF2-40B4-BE49-F238E27FC236}">
                <a16:creationId xmlns:a16="http://schemas.microsoft.com/office/drawing/2014/main" id="{67314F01-D83A-4123-8304-B962B803234B}"/>
              </a:ext>
            </a:extLst>
          </p:cNvPr>
          <p:cNvSpPr txBox="1"/>
          <p:nvPr/>
        </p:nvSpPr>
        <p:spPr>
          <a:xfrm>
            <a:off x="4027121" y="1584813"/>
            <a:ext cx="4130428"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a:cs typeface="Calibri"/>
              </a:rPr>
              <a:t>Nya krav och ny EU-</a:t>
            </a:r>
            <a:r>
              <a:rPr lang="en-US">
                <a:cs typeface="Calibri"/>
              </a:rPr>
              <a:t>regulation</a:t>
            </a:r>
            <a:r>
              <a:rPr lang="sv-SE">
                <a:cs typeface="Calibri"/>
              </a:rPr>
              <a:t> gällande medicinteknik från och med 26 maj 2021</a:t>
            </a:r>
          </a:p>
        </p:txBody>
      </p:sp>
      <p:sp>
        <p:nvSpPr>
          <p:cNvPr id="6" name="textruta 5">
            <a:extLst>
              <a:ext uri="{FF2B5EF4-FFF2-40B4-BE49-F238E27FC236}">
                <a16:creationId xmlns:a16="http://schemas.microsoft.com/office/drawing/2014/main" id="{D939DEE0-E20C-4484-B991-1979E705EFEF}"/>
              </a:ext>
            </a:extLst>
          </p:cNvPr>
          <p:cNvSpPr txBox="1"/>
          <p:nvPr/>
        </p:nvSpPr>
        <p:spPr>
          <a:xfrm>
            <a:off x="4023458" y="2421304"/>
            <a:ext cx="551765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a:t>Nya sätt att bedöma vad som räknas till medicinteknik, </a:t>
            </a:r>
            <a:r>
              <a:rPr lang="sv-SE" err="1"/>
              <a:t>GynOp</a:t>
            </a:r>
            <a:r>
              <a:rPr lang="sv-SE"/>
              <a:t> ligger på gränsen att kvalificera sig.</a:t>
            </a:r>
          </a:p>
        </p:txBody>
      </p:sp>
      <p:sp>
        <p:nvSpPr>
          <p:cNvPr id="7" name="textruta 6">
            <a:extLst>
              <a:ext uri="{FF2B5EF4-FFF2-40B4-BE49-F238E27FC236}">
                <a16:creationId xmlns:a16="http://schemas.microsoft.com/office/drawing/2014/main" id="{A1C47764-D685-4178-89A7-E49359040B67}"/>
              </a:ext>
            </a:extLst>
          </p:cNvPr>
          <p:cNvSpPr txBox="1"/>
          <p:nvPr/>
        </p:nvSpPr>
        <p:spPr>
          <a:xfrm>
            <a:off x="4723179" y="3599717"/>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b="1"/>
              <a:t>Vad innebär detta?</a:t>
            </a:r>
          </a:p>
        </p:txBody>
      </p:sp>
      <p:sp>
        <p:nvSpPr>
          <p:cNvPr id="8" name="textruta 7">
            <a:extLst>
              <a:ext uri="{FF2B5EF4-FFF2-40B4-BE49-F238E27FC236}">
                <a16:creationId xmlns:a16="http://schemas.microsoft.com/office/drawing/2014/main" id="{201D30BF-5712-438A-8A94-5799CBF9B849}"/>
              </a:ext>
            </a:extLst>
          </p:cNvPr>
          <p:cNvSpPr txBox="1"/>
          <p:nvPr/>
        </p:nvSpPr>
        <p:spPr>
          <a:xfrm>
            <a:off x="4084515" y="4152901"/>
            <a:ext cx="5087813"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a:t>GynOp avregistrerades som medicinteknisk produkt den 26 maj 2021, därmed är GynOp inte längre </a:t>
            </a:r>
            <a:br>
              <a:rPr lang="sv-SE"/>
            </a:br>
            <a:r>
              <a:rPr lang="sv-SE"/>
              <a:t>CE-märkt som medicinteknisk produkt.</a:t>
            </a:r>
          </a:p>
        </p:txBody>
      </p:sp>
    </p:spTree>
    <p:extLst>
      <p:ext uri="{BB962C8B-B14F-4D97-AF65-F5344CB8AC3E}">
        <p14:creationId xmlns:p14="http://schemas.microsoft.com/office/powerpoint/2010/main" val="1283274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5">
            <a:extLst>
              <a:ext uri="{FF2B5EF4-FFF2-40B4-BE49-F238E27FC236}">
                <a16:creationId xmlns:a16="http://schemas.microsoft.com/office/drawing/2014/main" id="{FF006DA9-0F27-425B-A9B0-7057C4318AF8}"/>
              </a:ext>
            </a:extLst>
          </p:cNvPr>
          <p:cNvPicPr>
            <a:picLocks noChangeAspect="1"/>
          </p:cNvPicPr>
          <p:nvPr/>
        </p:nvPicPr>
        <p:blipFill>
          <a:blip r:embed="rId2"/>
          <a:stretch>
            <a:fillRect/>
          </a:stretch>
        </p:blipFill>
        <p:spPr>
          <a:xfrm>
            <a:off x="1954" y="-854"/>
            <a:ext cx="1676400" cy="1076325"/>
          </a:xfrm>
          <a:prstGeom prst="rect">
            <a:avLst/>
          </a:prstGeom>
        </p:spPr>
      </p:pic>
      <p:sp>
        <p:nvSpPr>
          <p:cNvPr id="4" name="textruta 3">
            <a:extLst>
              <a:ext uri="{FF2B5EF4-FFF2-40B4-BE49-F238E27FC236}">
                <a16:creationId xmlns:a16="http://schemas.microsoft.com/office/drawing/2014/main" id="{05F33CFC-F59B-4CA7-AAD4-E6F797A6EB5C}"/>
              </a:ext>
            </a:extLst>
          </p:cNvPr>
          <p:cNvSpPr txBox="1"/>
          <p:nvPr/>
        </p:nvSpPr>
        <p:spPr>
          <a:xfrm>
            <a:off x="1217247" y="1100015"/>
            <a:ext cx="9757507"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a:cs typeface="Arial"/>
              </a:rPr>
              <a:t>Funktionen ”Vårdhändelse att granska” tas bort​, istället kommer variablerna finnas i en publikt uttagslista under "Rapporter – Datauttag".</a:t>
            </a:r>
            <a:br>
              <a:rPr lang="sv-SE">
                <a:cs typeface="Arial"/>
              </a:rPr>
            </a:br>
            <a:endParaRPr lang="sv-SE">
              <a:cs typeface="Arial"/>
            </a:endParaRPr>
          </a:p>
          <a:p>
            <a:r>
              <a:rPr lang="sv-SE">
                <a:cs typeface="Arial"/>
              </a:rPr>
              <a:t>Funktionen ”Deltar ej nationellt” (rullgardinen i adressfältet) som ger kliniken möjlighet att använda GynOp även för patienter som inte vill delta i kvalitetsregistret tas bort. ​</a:t>
            </a:r>
            <a:br>
              <a:rPr lang="sv-SE">
                <a:cs typeface="Arial"/>
              </a:rPr>
            </a:br>
            <a:r>
              <a:rPr lang="sv-SE" b="1">
                <a:cs typeface="Arial"/>
              </a:rPr>
              <a:t>Detta innebär att patienter som nekar till deltagande i kvalitetsregister inte ska registreras i GynOp.</a:t>
            </a:r>
            <a:r>
              <a:rPr lang="sv-SE">
                <a:cs typeface="Arial"/>
              </a:rPr>
              <a:t>​</a:t>
            </a:r>
            <a:r>
              <a:rPr lang="sv-SE">
                <a:cs typeface="Segoe UI"/>
              </a:rPr>
              <a:t>​</a:t>
            </a:r>
          </a:p>
        </p:txBody>
      </p:sp>
      <p:pic>
        <p:nvPicPr>
          <p:cNvPr id="8" name="Bildobjekt 8" descr="En bild som visar text&#10;&#10;Automatiskt genererad beskrivning">
            <a:extLst>
              <a:ext uri="{FF2B5EF4-FFF2-40B4-BE49-F238E27FC236}">
                <a16:creationId xmlns:a16="http://schemas.microsoft.com/office/drawing/2014/main" id="{21B1C415-3405-4567-BE48-A0C275BC48A5}"/>
              </a:ext>
            </a:extLst>
          </p:cNvPr>
          <p:cNvPicPr>
            <a:picLocks noChangeAspect="1"/>
          </p:cNvPicPr>
          <p:nvPr/>
        </p:nvPicPr>
        <p:blipFill>
          <a:blip r:embed="rId3"/>
          <a:stretch>
            <a:fillRect/>
          </a:stretch>
        </p:blipFill>
        <p:spPr>
          <a:xfrm>
            <a:off x="1334478" y="2983586"/>
            <a:ext cx="8692659" cy="3274518"/>
          </a:xfrm>
          <a:prstGeom prst="rect">
            <a:avLst/>
          </a:prstGeom>
        </p:spPr>
      </p:pic>
    </p:spTree>
    <p:extLst>
      <p:ext uri="{BB962C8B-B14F-4D97-AF65-F5344CB8AC3E}">
        <p14:creationId xmlns:p14="http://schemas.microsoft.com/office/powerpoint/2010/main" val="1380117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2A957EE1-AB2F-46BF-9CFF-E8E798F12286}"/>
              </a:ext>
            </a:extLst>
          </p:cNvPr>
          <p:cNvSpPr txBox="1"/>
          <p:nvPr/>
        </p:nvSpPr>
        <p:spPr>
          <a:xfrm>
            <a:off x="93784" y="1256323"/>
            <a:ext cx="578143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a:cs typeface="Arial"/>
              </a:rPr>
              <a:t>Frågorna i uppföljningsenkäterna gällande </a:t>
            </a:r>
            <a:br>
              <a:rPr lang="sv-SE">
                <a:cs typeface="Arial"/>
              </a:rPr>
            </a:br>
            <a:r>
              <a:rPr lang="sv-SE">
                <a:cs typeface="Arial"/>
              </a:rPr>
              <a:t>”Önskar kontakt” tas bort. ​​</a:t>
            </a:r>
            <a:br>
              <a:rPr lang="sv-SE">
                <a:cs typeface="Arial"/>
              </a:rPr>
            </a:br>
            <a:r>
              <a:rPr lang="sv-SE">
                <a:cs typeface="Arial"/>
              </a:rPr>
              <a:t> ​</a:t>
            </a:r>
            <a:endParaRPr lang="sv-SE">
              <a:cs typeface="Calibri" panose="020F0502020204030204"/>
            </a:endParaRPr>
          </a:p>
        </p:txBody>
      </p:sp>
      <p:sp>
        <p:nvSpPr>
          <p:cNvPr id="3" name="textruta 2">
            <a:extLst>
              <a:ext uri="{FF2B5EF4-FFF2-40B4-BE49-F238E27FC236}">
                <a16:creationId xmlns:a16="http://schemas.microsoft.com/office/drawing/2014/main" id="{742EC6B5-0F7A-40E5-8199-9523A7D3C634}"/>
              </a:ext>
            </a:extLst>
          </p:cNvPr>
          <p:cNvSpPr txBox="1"/>
          <p:nvPr/>
        </p:nvSpPr>
        <p:spPr>
          <a:xfrm>
            <a:off x="5935785" y="631092"/>
            <a:ext cx="5957275"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a:ea typeface="+mn-lt"/>
                <a:cs typeface="+mn-lt"/>
              </a:rPr>
              <a:t>Frågorna i </a:t>
            </a:r>
            <a:r>
              <a:rPr lang="sv-SE" err="1">
                <a:ea typeface="+mn-lt"/>
                <a:cs typeface="+mn-lt"/>
              </a:rPr>
              <a:t>preop</a:t>
            </a:r>
            <a:r>
              <a:rPr lang="sv-SE">
                <a:ea typeface="+mn-lt"/>
                <a:cs typeface="+mn-lt"/>
              </a:rPr>
              <a:t>-enkäten, 8-veckorsenkäten och 1-årsenkäten gällande patientens godkännande av journalrekvirering från annan klinik, tas bort.</a:t>
            </a:r>
            <a:endParaRPr lang="sv-SE"/>
          </a:p>
        </p:txBody>
      </p:sp>
      <p:pic>
        <p:nvPicPr>
          <p:cNvPr id="4" name="Bildobjekt 4" descr="En bild som visar text&#10;&#10;Automatiskt genererad beskrivning">
            <a:extLst>
              <a:ext uri="{FF2B5EF4-FFF2-40B4-BE49-F238E27FC236}">
                <a16:creationId xmlns:a16="http://schemas.microsoft.com/office/drawing/2014/main" id="{060FBFE2-EE1D-46E0-ACC8-3E73FE03740A}"/>
              </a:ext>
            </a:extLst>
          </p:cNvPr>
          <p:cNvPicPr>
            <a:picLocks noChangeAspect="1"/>
          </p:cNvPicPr>
          <p:nvPr/>
        </p:nvPicPr>
        <p:blipFill>
          <a:blip r:embed="rId2"/>
          <a:stretch>
            <a:fillRect/>
          </a:stretch>
        </p:blipFill>
        <p:spPr>
          <a:xfrm>
            <a:off x="5525479" y="2284831"/>
            <a:ext cx="6670430" cy="1096494"/>
          </a:xfrm>
          <a:prstGeom prst="rect">
            <a:avLst/>
          </a:prstGeom>
        </p:spPr>
      </p:pic>
      <p:pic>
        <p:nvPicPr>
          <p:cNvPr id="5" name="Bildobjekt 5" descr="En bild som visar text&#10;&#10;Automatiskt genererad beskrivning">
            <a:extLst>
              <a:ext uri="{FF2B5EF4-FFF2-40B4-BE49-F238E27FC236}">
                <a16:creationId xmlns:a16="http://schemas.microsoft.com/office/drawing/2014/main" id="{154E64BD-385D-458F-BADB-B46D28639DFD}"/>
              </a:ext>
            </a:extLst>
          </p:cNvPr>
          <p:cNvPicPr>
            <a:picLocks noChangeAspect="1"/>
          </p:cNvPicPr>
          <p:nvPr/>
        </p:nvPicPr>
        <p:blipFill>
          <a:blip r:embed="rId3"/>
          <a:stretch>
            <a:fillRect/>
          </a:stretch>
        </p:blipFill>
        <p:spPr>
          <a:xfrm>
            <a:off x="142631" y="2289544"/>
            <a:ext cx="5390661" cy="1722068"/>
          </a:xfrm>
          <a:prstGeom prst="rect">
            <a:avLst/>
          </a:prstGeom>
        </p:spPr>
      </p:pic>
      <p:pic>
        <p:nvPicPr>
          <p:cNvPr id="6" name="Bildobjekt 6" descr="En bild som visar text&#10;&#10;Automatiskt genererad beskrivning">
            <a:extLst>
              <a:ext uri="{FF2B5EF4-FFF2-40B4-BE49-F238E27FC236}">
                <a16:creationId xmlns:a16="http://schemas.microsoft.com/office/drawing/2014/main" id="{A8B5F12F-7CFB-466B-BEDB-FB27695635FB}"/>
              </a:ext>
            </a:extLst>
          </p:cNvPr>
          <p:cNvPicPr>
            <a:picLocks noChangeAspect="1"/>
          </p:cNvPicPr>
          <p:nvPr/>
        </p:nvPicPr>
        <p:blipFill>
          <a:blip r:embed="rId4"/>
          <a:stretch>
            <a:fillRect/>
          </a:stretch>
        </p:blipFill>
        <p:spPr>
          <a:xfrm>
            <a:off x="142632" y="4561104"/>
            <a:ext cx="5937738" cy="1399253"/>
          </a:xfrm>
          <a:prstGeom prst="rect">
            <a:avLst/>
          </a:prstGeom>
        </p:spPr>
      </p:pic>
      <p:pic>
        <p:nvPicPr>
          <p:cNvPr id="8" name="Bildobjekt 5">
            <a:extLst>
              <a:ext uri="{FF2B5EF4-FFF2-40B4-BE49-F238E27FC236}">
                <a16:creationId xmlns:a16="http://schemas.microsoft.com/office/drawing/2014/main" id="{74664D80-4621-4E52-9BB5-E78A6FA9B703}"/>
              </a:ext>
            </a:extLst>
          </p:cNvPr>
          <p:cNvPicPr>
            <a:picLocks noChangeAspect="1"/>
          </p:cNvPicPr>
          <p:nvPr/>
        </p:nvPicPr>
        <p:blipFill>
          <a:blip r:embed="rId5"/>
          <a:stretch>
            <a:fillRect/>
          </a:stretch>
        </p:blipFill>
        <p:spPr>
          <a:xfrm>
            <a:off x="1954" y="-854"/>
            <a:ext cx="1676400" cy="1076325"/>
          </a:xfrm>
          <a:prstGeom prst="rect">
            <a:avLst/>
          </a:prstGeom>
        </p:spPr>
      </p:pic>
    </p:spTree>
    <p:extLst>
      <p:ext uri="{BB962C8B-B14F-4D97-AF65-F5344CB8AC3E}">
        <p14:creationId xmlns:p14="http://schemas.microsoft.com/office/powerpoint/2010/main" val="1313038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9E56D976-C59E-4B90-8469-36B5A13BD875}"/>
              </a:ext>
            </a:extLst>
          </p:cNvPr>
          <p:cNvSpPr txBox="1"/>
          <p:nvPr/>
        </p:nvSpPr>
        <p:spPr>
          <a:xfrm>
            <a:off x="1627554" y="347785"/>
            <a:ext cx="8370272"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sz="2000" b="1" err="1">
                <a:highlight>
                  <a:srgbClr val="FFFF00"/>
                </a:highlight>
              </a:rPr>
              <a:t>GynOp</a:t>
            </a:r>
            <a:r>
              <a:rPr lang="sv-SE" sz="2000" b="1">
                <a:highlight>
                  <a:srgbClr val="FFFF00"/>
                </a:highlight>
              </a:rPr>
              <a:t> är ett kvalitetsregister och all registrering i </a:t>
            </a:r>
            <a:r>
              <a:rPr lang="sv-SE" sz="2000" b="1" err="1">
                <a:highlight>
                  <a:srgbClr val="FFFF00"/>
                </a:highlight>
              </a:rPr>
              <a:t>GynOp</a:t>
            </a:r>
            <a:r>
              <a:rPr lang="sv-SE" sz="2000" b="1">
                <a:highlight>
                  <a:srgbClr val="FFFF00"/>
                </a:highlight>
              </a:rPr>
              <a:t> kommer fortsätta. </a:t>
            </a:r>
            <a:endParaRPr lang="sv-SE" sz="2000" b="1">
              <a:highlight>
                <a:srgbClr val="FFFF00"/>
              </a:highlight>
              <a:cs typeface="Calibri"/>
            </a:endParaRPr>
          </a:p>
        </p:txBody>
      </p:sp>
      <p:sp>
        <p:nvSpPr>
          <p:cNvPr id="3" name="textruta 2">
            <a:extLst>
              <a:ext uri="{FF2B5EF4-FFF2-40B4-BE49-F238E27FC236}">
                <a16:creationId xmlns:a16="http://schemas.microsoft.com/office/drawing/2014/main" id="{C1AA0ABD-5894-4A1B-93F6-5BF55B73BDD8}"/>
              </a:ext>
            </a:extLst>
          </p:cNvPr>
          <p:cNvSpPr txBox="1"/>
          <p:nvPr/>
        </p:nvSpPr>
        <p:spPr>
          <a:xfrm>
            <a:off x="1735016" y="1334477"/>
            <a:ext cx="8848967"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b="1">
                <a:latin typeface="Calibri"/>
                <a:cs typeface="Times New Roman"/>
              </a:rPr>
              <a:t>Vad fyller det för syfte/funktion i vården?</a:t>
            </a:r>
            <a:endParaRPr lang="sv-SE">
              <a:latin typeface="Calibri"/>
              <a:cs typeface="Calibri"/>
            </a:endParaRPr>
          </a:p>
          <a:p>
            <a:r>
              <a:rPr lang="sv-SE" err="1">
                <a:latin typeface="Calibri"/>
                <a:cs typeface="Times New Roman"/>
              </a:rPr>
              <a:t>GynOp</a:t>
            </a:r>
            <a:r>
              <a:rPr lang="sv-SE">
                <a:latin typeface="Calibri"/>
                <a:cs typeface="Times New Roman"/>
              </a:rPr>
              <a:t> är ett kvalitetsregister. Syftet är att kontinuerligt och systematiskt beskriva, rapportera, utveckla och säkra den gynekologiska vårdens kvalitet. Det inkluderar även forskning inom hälso- och sjukvården. </a:t>
            </a:r>
            <a:r>
              <a:rPr lang="sv-SE" err="1">
                <a:latin typeface="Calibri"/>
                <a:cs typeface="Times New Roman"/>
              </a:rPr>
              <a:t>GynOps</a:t>
            </a:r>
            <a:r>
              <a:rPr lang="sv-SE">
                <a:latin typeface="Calibri"/>
                <a:cs typeface="Times New Roman"/>
              </a:rPr>
              <a:t> mål är att kontinuerligt förbättra vården. Genom att på ett systematiskt sätt beskriva, mäta resultat av, rapportera, säkra och utveckla insatta åtgärder kan den gynekologiska vårdens kvalitet säkras och göras mer jämlik.</a:t>
            </a:r>
            <a:br>
              <a:rPr lang="sv-SE">
                <a:latin typeface="Calibri"/>
                <a:cs typeface="Times New Roman"/>
              </a:rPr>
            </a:br>
            <a:endParaRPr lang="sv-SE">
              <a:latin typeface="Calibri"/>
              <a:cs typeface="Times New Roman"/>
            </a:endParaRPr>
          </a:p>
          <a:p>
            <a:r>
              <a:rPr lang="sv-SE" b="1">
                <a:latin typeface="Calibri"/>
                <a:cs typeface="Times New Roman"/>
              </a:rPr>
              <a:t>Hur är det tänkt att användas?</a:t>
            </a:r>
          </a:p>
          <a:p>
            <a:r>
              <a:rPr lang="sv-SE">
                <a:latin typeface="Calibri"/>
                <a:cs typeface="Times New Roman"/>
              </a:rPr>
              <a:t>Vårdgivaren registrerar information i systemet i samband med, eller efter avslutat vårdtillfälle. Vårdgivaren kan sedan, via datauttag eller andra typer av sammanställningar, följa upp och utvärdera klinikens egna resultat samt jämföra sig med andra vårdgivares eller rikets resultat. </a:t>
            </a:r>
            <a:br>
              <a:rPr lang="sv-SE">
                <a:latin typeface="Calibri"/>
                <a:cs typeface="Times New Roman"/>
              </a:rPr>
            </a:br>
            <a:endParaRPr lang="sv-SE">
              <a:latin typeface="Calibri"/>
              <a:cs typeface="Times New Roman"/>
            </a:endParaRPr>
          </a:p>
          <a:p>
            <a:r>
              <a:rPr lang="sv-SE">
                <a:latin typeface="Calibri"/>
                <a:cs typeface="Times New Roman"/>
              </a:rPr>
              <a:t>Patienten rapporterar sina upplevelser av vården via patientenkäter som skickas ut före och efter utförd vårdinsats. Denna information används sedan i form av sammanställningar för att kvalitetssäkra och följa upp den vård som ges. </a:t>
            </a:r>
          </a:p>
        </p:txBody>
      </p:sp>
      <p:pic>
        <p:nvPicPr>
          <p:cNvPr id="5" name="Bildobjekt 5">
            <a:extLst>
              <a:ext uri="{FF2B5EF4-FFF2-40B4-BE49-F238E27FC236}">
                <a16:creationId xmlns:a16="http://schemas.microsoft.com/office/drawing/2014/main" id="{3D519D39-7102-42F5-A884-8A7D0CC3E8E0}"/>
              </a:ext>
            </a:extLst>
          </p:cNvPr>
          <p:cNvPicPr>
            <a:picLocks noChangeAspect="1"/>
          </p:cNvPicPr>
          <p:nvPr/>
        </p:nvPicPr>
        <p:blipFill>
          <a:blip r:embed="rId2"/>
          <a:stretch>
            <a:fillRect/>
          </a:stretch>
        </p:blipFill>
        <p:spPr>
          <a:xfrm>
            <a:off x="1954" y="-854"/>
            <a:ext cx="1676400" cy="1076325"/>
          </a:xfrm>
          <a:prstGeom prst="rect">
            <a:avLst/>
          </a:prstGeom>
        </p:spPr>
      </p:pic>
    </p:spTree>
    <p:extLst>
      <p:ext uri="{BB962C8B-B14F-4D97-AF65-F5344CB8AC3E}">
        <p14:creationId xmlns:p14="http://schemas.microsoft.com/office/powerpoint/2010/main" val="857723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2EE8F031-FFD2-4003-95B5-8E06D9E08E4B}"/>
              </a:ext>
            </a:extLst>
          </p:cNvPr>
          <p:cNvSpPr txBox="1"/>
          <p:nvPr/>
        </p:nvSpPr>
        <p:spPr>
          <a:xfrm>
            <a:off x="1041400" y="422275"/>
            <a:ext cx="9129298"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a:cs typeface="Calibri"/>
              </a:rPr>
              <a:t>Frågor:</a:t>
            </a:r>
          </a:p>
          <a:p>
            <a:r>
              <a:rPr lang="sv-SE" u="sng">
                <a:cs typeface="Calibri"/>
              </a:rPr>
              <a:t>Hur gör vi nu med vårdhändelser?</a:t>
            </a:r>
          </a:p>
          <a:p>
            <a:r>
              <a:rPr lang="sv-SE">
                <a:cs typeface="Calibri"/>
              </a:rPr>
              <a:t>Det finns en lista under "Rapporter – Datauttag" som innehåller alla variabler som använts för Vårdhändelser. Kliniken kan därmed själv plocka ut och titta på variablerna som ingått i vårdhändelsefunktionen. </a:t>
            </a:r>
            <a:br>
              <a:rPr lang="sv-SE">
                <a:cs typeface="Calibri"/>
              </a:rPr>
            </a:br>
            <a:endParaRPr lang="sv-SE" u="sng">
              <a:cs typeface="Calibri"/>
            </a:endParaRPr>
          </a:p>
          <a:p>
            <a:r>
              <a:rPr lang="sv-SE" u="sng">
                <a:cs typeface="Calibri"/>
              </a:rPr>
              <a:t>Patienter som önskar kontakt, hur får vi veta det?</a:t>
            </a:r>
          </a:p>
          <a:p>
            <a:r>
              <a:rPr lang="sv-SE">
                <a:cs typeface="Calibri"/>
              </a:rPr>
              <a:t>Vi har lagt in en informationsruta i enkäten där vi uppmanar patienterna att ta kontakt via 1177 eller det telefonnummer som kliniken informerat om. Därmed får patienten själv ansvara för att kontakta kliniken vid eventuella frågor.</a:t>
            </a:r>
            <a:br>
              <a:rPr lang="sv-SE">
                <a:cs typeface="Calibri"/>
              </a:rPr>
            </a:br>
            <a:endParaRPr lang="sv-SE" u="sng">
              <a:cs typeface="Calibri"/>
            </a:endParaRPr>
          </a:p>
          <a:p>
            <a:r>
              <a:rPr lang="sv-SE" u="sng">
                <a:cs typeface="Calibri"/>
              </a:rPr>
              <a:t>Måste vi nu fråga alla patienter innan vi lägger in dom i </a:t>
            </a:r>
            <a:r>
              <a:rPr lang="sv-SE" u="sng" err="1">
                <a:cs typeface="Calibri"/>
              </a:rPr>
              <a:t>GynOp</a:t>
            </a:r>
            <a:r>
              <a:rPr lang="sv-SE" u="sng">
                <a:cs typeface="Calibri"/>
              </a:rPr>
              <a:t>?</a:t>
            </a:r>
          </a:p>
          <a:p>
            <a:r>
              <a:rPr lang="sv-SE">
                <a:cs typeface="Calibri"/>
              </a:rPr>
              <a:t>Vi rekommenderar att ni på er klinik informerar om att </a:t>
            </a:r>
            <a:r>
              <a:rPr lang="sv-SE" err="1">
                <a:cs typeface="Calibri"/>
              </a:rPr>
              <a:t>GynOp</a:t>
            </a:r>
            <a:r>
              <a:rPr lang="sv-SE">
                <a:cs typeface="Calibri"/>
              </a:rPr>
              <a:t> registret finns och att ni som klinik delar data till oss. Förslagsvis med hjälp av den affisch vi har på hemsidan under "För kliniker – Patientinformation".</a:t>
            </a:r>
          </a:p>
          <a:p>
            <a:endParaRPr lang="sv-SE">
              <a:cs typeface="Calibri"/>
            </a:endParaRPr>
          </a:p>
          <a:p>
            <a:r>
              <a:rPr lang="sv-SE">
                <a:cs typeface="Calibri"/>
              </a:rPr>
              <a:t>I övrigt gäller </a:t>
            </a:r>
            <a:r>
              <a:rPr lang="sv-SE" err="1">
                <a:cs typeface="Calibri"/>
              </a:rPr>
              <a:t>opt-out</a:t>
            </a:r>
            <a:r>
              <a:rPr lang="sv-SE">
                <a:cs typeface="Calibri"/>
              </a:rPr>
              <a:t> vilket betyder att det är patientens ansvar att säga till om patienten INTE vill vara med i något register. Ni behöver alltså inte be om ett samtycke från varje patient men det är bra om ni informerar patienten om att registret finns och kommer få tillgång till klinikens/patientens data.</a:t>
            </a:r>
          </a:p>
        </p:txBody>
      </p:sp>
    </p:spTree>
    <p:extLst>
      <p:ext uri="{BB962C8B-B14F-4D97-AF65-F5344CB8AC3E}">
        <p14:creationId xmlns:p14="http://schemas.microsoft.com/office/powerpoint/2010/main" val="2155894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lt1"/>
                </a:solidFill>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Rubrik 1">
            <a:extLst>
              <a:ext uri="{FF2B5EF4-FFF2-40B4-BE49-F238E27FC236}">
                <a16:creationId xmlns:a16="http://schemas.microsoft.com/office/drawing/2014/main" id="{CD089343-361B-4455-A339-FD520E262EF7}"/>
              </a:ext>
            </a:extLst>
          </p:cNvPr>
          <p:cNvSpPr>
            <a:spLocks noGrp="1"/>
          </p:cNvSpPr>
          <p:nvPr>
            <p:ph type="title"/>
          </p:nvPr>
        </p:nvSpPr>
        <p:spPr>
          <a:xfrm>
            <a:off x="3215729" y="1764407"/>
            <a:ext cx="5760846" cy="2310312"/>
          </a:xfrm>
        </p:spPr>
        <p:txBody>
          <a:bodyPr vert="horz" lIns="91440" tIns="45720" rIns="91440" bIns="45720" rtlCol="0" anchor="b">
            <a:normAutofit/>
          </a:bodyPr>
          <a:lstStyle/>
          <a:p>
            <a:pPr algn="ctr"/>
            <a:r>
              <a:rPr lang="sv-SE" sz="5200" kern="1200">
                <a:solidFill>
                  <a:schemeClr val="tx2"/>
                </a:solidFill>
                <a:latin typeface="+mj-lt"/>
                <a:ea typeface="+mj-ea"/>
                <a:cs typeface="+mj-cs"/>
              </a:rPr>
              <a:t>Diagnoser </a:t>
            </a:r>
            <a:br>
              <a:rPr lang="sv-SE" sz="5200" kern="1200">
                <a:solidFill>
                  <a:schemeClr val="tx2"/>
                </a:solidFill>
                <a:latin typeface="+mj-lt"/>
                <a:ea typeface="+mj-ea"/>
                <a:cs typeface="+mj-cs"/>
              </a:rPr>
            </a:br>
            <a:r>
              <a:rPr lang="sv-SE" sz="5200" kern="1200">
                <a:solidFill>
                  <a:schemeClr val="tx2"/>
                </a:solidFill>
                <a:latin typeface="+mj-lt"/>
                <a:ea typeface="+mj-ea"/>
                <a:cs typeface="+mj-cs"/>
              </a:rPr>
              <a:t>bristning grad 2</a:t>
            </a:r>
          </a:p>
        </p:txBody>
      </p:sp>
      <p:sp>
        <p:nvSpPr>
          <p:cNvPr id="3" name="Platshållare för text 2">
            <a:extLst>
              <a:ext uri="{FF2B5EF4-FFF2-40B4-BE49-F238E27FC236}">
                <a16:creationId xmlns:a16="http://schemas.microsoft.com/office/drawing/2014/main" id="{3FC845C9-532D-47BB-8857-54F656523D4B}"/>
              </a:ext>
            </a:extLst>
          </p:cNvPr>
          <p:cNvSpPr>
            <a:spLocks noGrp="1"/>
          </p:cNvSpPr>
          <p:nvPr>
            <p:ph type="body" idx="1"/>
          </p:nvPr>
        </p:nvSpPr>
        <p:spPr>
          <a:xfrm>
            <a:off x="3215729" y="4165152"/>
            <a:ext cx="5760846" cy="682079"/>
          </a:xfrm>
        </p:spPr>
        <p:txBody>
          <a:bodyPr vert="horz" lIns="91440" tIns="45720" rIns="91440" bIns="45720" rtlCol="0">
            <a:normAutofit/>
          </a:bodyPr>
          <a:lstStyle/>
          <a:p>
            <a:pPr algn="ctr"/>
            <a:endParaRPr lang="en-US" sz="2400" kern="1200">
              <a:solidFill>
                <a:schemeClr val="tx2"/>
              </a:solidFill>
              <a:latin typeface="+mn-lt"/>
              <a:ea typeface="+mn-ea"/>
              <a:cs typeface="+mn-cs"/>
            </a:endParaRPr>
          </a:p>
        </p:txBody>
      </p:sp>
    </p:spTree>
    <p:extLst>
      <p:ext uri="{BB962C8B-B14F-4D97-AF65-F5344CB8AC3E}">
        <p14:creationId xmlns:p14="http://schemas.microsoft.com/office/powerpoint/2010/main" val="3945783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a:extLst>
              <a:ext uri="{FF2B5EF4-FFF2-40B4-BE49-F238E27FC236}">
                <a16:creationId xmlns:a16="http://schemas.microsoft.com/office/drawing/2014/main" id="{EF9E5CB8-7ADD-4094-9577-85F46A554F12}"/>
              </a:ext>
            </a:extLst>
          </p:cNvPr>
          <p:cNvSpPr txBox="1"/>
          <p:nvPr/>
        </p:nvSpPr>
        <p:spPr>
          <a:xfrm>
            <a:off x="838200" y="2551837"/>
            <a:ext cx="11022495" cy="2308324"/>
          </a:xfrm>
          <a:prstGeom prst="rect">
            <a:avLst/>
          </a:prstGeom>
          <a:noFill/>
        </p:spPr>
        <p:txBody>
          <a:bodyPr wrap="square" rtlCol="0">
            <a:spAutoFit/>
          </a:bodyPr>
          <a:lstStyle/>
          <a:p>
            <a:r>
              <a:rPr lang="sv-SE" dirty="0"/>
              <a:t>Andra gradens bristning tidigare </a:t>
            </a:r>
            <a:r>
              <a:rPr lang="sv-SE" b="1" dirty="0"/>
              <a:t>O70.1 </a:t>
            </a:r>
            <a:r>
              <a:rPr lang="sv-SE" dirty="0"/>
              <a:t>nu </a:t>
            </a:r>
            <a:r>
              <a:rPr lang="sv-SE" b="1" dirty="0"/>
              <a:t>O70.1A-X</a:t>
            </a:r>
            <a:br>
              <a:rPr lang="sv-SE" b="1" dirty="0"/>
            </a:br>
            <a:r>
              <a:rPr lang="sv-SE" dirty="0"/>
              <a:t>Skada på perineala muskler/muskelfästen men inte ändtarmsmuskeln</a:t>
            </a:r>
          </a:p>
          <a:p>
            <a:endParaRPr lang="sv-SE" dirty="0"/>
          </a:p>
          <a:p>
            <a:endParaRPr lang="sv-SE" dirty="0"/>
          </a:p>
          <a:p>
            <a:r>
              <a:rPr lang="sv-SE" dirty="0"/>
              <a:t>Vid isolerad vaginalbristning utan påverkan på perineum ska den beskrivas separat. </a:t>
            </a:r>
            <a:br>
              <a:rPr lang="sv-SE" dirty="0"/>
            </a:br>
            <a:r>
              <a:rPr lang="sv-SE" dirty="0"/>
              <a:t>O71.4 Perineum och sfinktrar hela, ej penetrerande ruptur av vaginalvägg högre upp.</a:t>
            </a:r>
          </a:p>
          <a:p>
            <a:r>
              <a:rPr lang="sv-SE" dirty="0"/>
              <a:t>Bugg i GynOp ger O71.4 även om det finns grad 2.</a:t>
            </a:r>
          </a:p>
          <a:p>
            <a:endParaRPr lang="sv-SE" dirty="0"/>
          </a:p>
        </p:txBody>
      </p:sp>
      <p:sp>
        <p:nvSpPr>
          <p:cNvPr id="6" name="Rubrik 3">
            <a:extLst>
              <a:ext uri="{FF2B5EF4-FFF2-40B4-BE49-F238E27FC236}">
                <a16:creationId xmlns:a16="http://schemas.microsoft.com/office/drawing/2014/main" id="{9140F5CC-A2E4-4CB5-9805-8C1DE81AA49A}"/>
              </a:ext>
            </a:extLst>
          </p:cNvPr>
          <p:cNvSpPr txBox="1">
            <a:spLocks/>
          </p:cNvSpPr>
          <p:nvPr/>
        </p:nvSpPr>
        <p:spPr>
          <a:xfrm>
            <a:off x="722243" y="26469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a:t>Nya diagnoserna för bristning grad 2</a:t>
            </a:r>
          </a:p>
        </p:txBody>
      </p:sp>
    </p:spTree>
    <p:extLst>
      <p:ext uri="{BB962C8B-B14F-4D97-AF65-F5344CB8AC3E}">
        <p14:creationId xmlns:p14="http://schemas.microsoft.com/office/powerpoint/2010/main" val="2889653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D5932CE6-B436-4611-BA91-A691A2D6C0DC}"/>
              </a:ext>
            </a:extLst>
          </p:cNvPr>
          <p:cNvSpPr>
            <a:spLocks noGrp="1"/>
          </p:cNvSpPr>
          <p:nvPr>
            <p:ph type="title"/>
          </p:nvPr>
        </p:nvSpPr>
        <p:spPr/>
        <p:txBody>
          <a:bodyPr/>
          <a:lstStyle/>
          <a:p>
            <a:r>
              <a:rPr lang="sv-SE"/>
              <a:t>Diagnoserna för bristning grad 2</a:t>
            </a:r>
          </a:p>
        </p:txBody>
      </p:sp>
      <p:sp>
        <p:nvSpPr>
          <p:cNvPr id="5" name="textruta 4">
            <a:extLst>
              <a:ext uri="{FF2B5EF4-FFF2-40B4-BE49-F238E27FC236}">
                <a16:creationId xmlns:a16="http://schemas.microsoft.com/office/drawing/2014/main" id="{C3FE6347-9A2A-489B-874E-C5C45CF41730}"/>
              </a:ext>
            </a:extLst>
          </p:cNvPr>
          <p:cNvSpPr txBox="1"/>
          <p:nvPr/>
        </p:nvSpPr>
        <p:spPr>
          <a:xfrm>
            <a:off x="964095" y="2136338"/>
            <a:ext cx="11022495" cy="2585323"/>
          </a:xfrm>
          <a:prstGeom prst="rect">
            <a:avLst/>
          </a:prstGeom>
          <a:noFill/>
        </p:spPr>
        <p:txBody>
          <a:bodyPr wrap="square" rtlCol="0">
            <a:spAutoFit/>
          </a:bodyPr>
          <a:lstStyle/>
          <a:p>
            <a:endParaRPr lang="sv-SE"/>
          </a:p>
          <a:p>
            <a:r>
              <a:rPr lang="sv-SE" b="1"/>
              <a:t>O70.1A Perinealbristning grad 2 som omfattar mindre än halva perinealkroppen.</a:t>
            </a:r>
            <a:br>
              <a:rPr lang="sv-SE" b="1"/>
            </a:br>
            <a:r>
              <a:rPr lang="sv-SE"/>
              <a:t>Kan innefatta mindre än 2 cm djup vaginalbristning. "Liten grad 2"</a:t>
            </a:r>
          </a:p>
          <a:p>
            <a:endParaRPr lang="sv-SE"/>
          </a:p>
          <a:p>
            <a:r>
              <a:rPr lang="sv-SE" b="1"/>
              <a:t>O70.1B  Perinealbristning grad 2 som omfattar mer än halva perinealkroppen.</a:t>
            </a:r>
            <a:br>
              <a:rPr lang="sv-SE" b="1"/>
            </a:br>
            <a:r>
              <a:rPr lang="sv-SE"/>
              <a:t>Kan innefatta mindre än 2 cm djup vaginalbristning. "Medelstor grad 2"</a:t>
            </a:r>
          </a:p>
          <a:p>
            <a:endParaRPr lang="sv-SE"/>
          </a:p>
          <a:p>
            <a:r>
              <a:rPr lang="sv-SE">
                <a:highlight>
                  <a:srgbClr val="FFFF00"/>
                </a:highlight>
              </a:rPr>
              <a:t>Djup</a:t>
            </a:r>
            <a:r>
              <a:rPr lang="sv-SE"/>
              <a:t> räknas vinkelrätt från vaginalväggens yta och till bristningens djupaste del. </a:t>
            </a:r>
            <a:br>
              <a:rPr lang="sv-SE"/>
            </a:br>
            <a:r>
              <a:rPr lang="sv-SE">
                <a:highlight>
                  <a:srgbClr val="FFFF00"/>
                </a:highlight>
              </a:rPr>
              <a:t>Längd</a:t>
            </a:r>
            <a:r>
              <a:rPr lang="sv-SE"/>
              <a:t> räknas i hud/ slemhinneplanet.</a:t>
            </a:r>
          </a:p>
        </p:txBody>
      </p:sp>
    </p:spTree>
    <p:extLst>
      <p:ext uri="{BB962C8B-B14F-4D97-AF65-F5344CB8AC3E}">
        <p14:creationId xmlns:p14="http://schemas.microsoft.com/office/powerpoint/2010/main" val="1674030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21E7C52DDF1C0A40905FA87B51E8796E" ma:contentTypeVersion="4" ma:contentTypeDescription="Skapa ett nytt dokument." ma:contentTypeScope="" ma:versionID="7cbac7161ce5b2dc0d18ed05b58764dd">
  <xsd:schema xmlns:xsd="http://www.w3.org/2001/XMLSchema" xmlns:xs="http://www.w3.org/2001/XMLSchema" xmlns:p="http://schemas.microsoft.com/office/2006/metadata/properties" xmlns:ns2="1926a988-3b6a-492a-8587-82b21fde8957" targetNamespace="http://schemas.microsoft.com/office/2006/metadata/properties" ma:root="true" ma:fieldsID="38f95471d2b0835b6c23122fbab5af66" ns2:_="">
    <xsd:import namespace="1926a988-3b6a-492a-8587-82b21fde895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26a988-3b6a-492a-8587-82b21fde89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A770C1-C7BD-4B5B-A13E-D2372F6CC992}">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1926a988-3b6a-492a-8587-82b21fde8957"/>
    <ds:schemaRef ds:uri="http://schemas.microsoft.com/office/2006/documentManagement/types"/>
    <ds:schemaRef ds:uri="http://purl.org/dc/terms/"/>
    <ds:schemaRef ds:uri="http://www.w3.org/XML/1998/namespace"/>
  </ds:schemaRefs>
</ds:datastoreItem>
</file>

<file path=customXml/itemProps2.xml><?xml version="1.0" encoding="utf-8"?>
<ds:datastoreItem xmlns:ds="http://schemas.openxmlformats.org/officeDocument/2006/customXml" ds:itemID="{634E97CD-731B-4579-97E8-3488C61FCF2B}">
  <ds:schemaRefs>
    <ds:schemaRef ds:uri="http://schemas.microsoft.com/sharepoint/v3/contenttype/forms"/>
  </ds:schemaRefs>
</ds:datastoreItem>
</file>

<file path=customXml/itemProps3.xml><?xml version="1.0" encoding="utf-8"?>
<ds:datastoreItem xmlns:ds="http://schemas.openxmlformats.org/officeDocument/2006/customXml" ds:itemID="{F6F6AC1B-DFE9-4FB8-9A9D-056DA1CA4AC7}">
  <ds:schemaRefs>
    <ds:schemaRef ds:uri="1926a988-3b6a-492a-8587-82b21fde895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51</TotalTime>
  <Words>1038</Words>
  <Application>Microsoft Office PowerPoint</Application>
  <PresentationFormat>Bredbild</PresentationFormat>
  <Paragraphs>68</Paragraphs>
  <Slides>16</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16</vt:i4>
      </vt:variant>
    </vt:vector>
  </HeadingPairs>
  <TitlesOfParts>
    <vt:vector size="20" baseType="lpstr">
      <vt:lpstr>Arial</vt:lpstr>
      <vt:lpstr>Calibri</vt:lpstr>
      <vt:lpstr>Calibri Light</vt:lpstr>
      <vt:lpstr>Office-tema</vt:lpstr>
      <vt:lpstr>PowerPoint-presentation</vt:lpstr>
      <vt:lpstr>PowerPoint-presentation</vt:lpstr>
      <vt:lpstr>PowerPoint-presentation</vt:lpstr>
      <vt:lpstr>PowerPoint-presentation</vt:lpstr>
      <vt:lpstr>PowerPoint-presentation</vt:lpstr>
      <vt:lpstr>PowerPoint-presentation</vt:lpstr>
      <vt:lpstr>Diagnoser  bristning grad 2</vt:lpstr>
      <vt:lpstr>PowerPoint-presentation</vt:lpstr>
      <vt:lpstr>Diagnoserna för bristning grad 2</vt:lpstr>
      <vt:lpstr>…fortsättning diagnoser grad 2</vt:lpstr>
      <vt:lpstr>PowerPoint-presentation</vt:lpstr>
      <vt:lpstr>Vilka variabler ger vilken diagnos?</vt:lpstr>
      <vt:lpstr>backenbottenutbildning.se</vt:lpstr>
      <vt:lpstr>Ändra informationstexter som skickas ut med enkäterna</vt:lpstr>
      <vt:lpstr>Ändra informationstexter</vt:lpstr>
      <vt:lpstr>Instruktioner för hur du ändrar texten finns i Webbhjälpen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
  <cp:lastModifiedBy>Birgitta Renström</cp:lastModifiedBy>
  <cp:revision>3</cp:revision>
  <dcterms:created xsi:type="dcterms:W3CDTF">2021-05-20T07:29:52Z</dcterms:created>
  <dcterms:modified xsi:type="dcterms:W3CDTF">2021-06-07T09:45:03Z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0x01010021E7C52DDF1C0A40905FA87B51E8796E</vt:lpwstr>
  </property>
</Properties>
</file>