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7" r:id="rId4"/>
    <p:sldId id="262" r:id="rId5"/>
    <p:sldId id="258" r:id="rId6"/>
    <p:sldId id="261" r:id="rId7"/>
    <p:sldId id="263" r:id="rId8"/>
    <p:sldId id="267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EDFA9-6820-42A7-8A6C-8D60475B2003}" v="126" dt="2022-10-11T14:34:34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189" autoAdjust="0"/>
  </p:normalViewPr>
  <p:slideViewPr>
    <p:cSldViewPr snapToGrid="0">
      <p:cViewPr varScale="1">
        <p:scale>
          <a:sx n="108" d="100"/>
          <a:sy n="108" d="100"/>
        </p:scale>
        <p:origin x="4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a Renström" userId="9e7f3e1d-7d05-4515-924d-52f8bb19f82d" providerId="ADAL" clId="{0BFEDFA9-6820-42A7-8A6C-8D60475B2003}"/>
    <pc:docChg chg="undo custSel addSld delSld modSld sldOrd">
      <pc:chgData name="Birgitta Renström" userId="9e7f3e1d-7d05-4515-924d-52f8bb19f82d" providerId="ADAL" clId="{0BFEDFA9-6820-42A7-8A6C-8D60475B2003}" dt="2022-10-12T10:54:57.528" v="2372" actId="6549"/>
      <pc:docMkLst>
        <pc:docMk/>
      </pc:docMkLst>
      <pc:sldChg chg="delSp modSp mod chgLayout">
        <pc:chgData name="Birgitta Renström" userId="9e7f3e1d-7d05-4515-924d-52f8bb19f82d" providerId="ADAL" clId="{0BFEDFA9-6820-42A7-8A6C-8D60475B2003}" dt="2022-10-11T13:58:14.600" v="686" actId="1076"/>
        <pc:sldMkLst>
          <pc:docMk/>
          <pc:sldMk cId="3085670661" sldId="256"/>
        </pc:sldMkLst>
        <pc:spChg chg="mod ord">
          <ac:chgData name="Birgitta Renström" userId="9e7f3e1d-7d05-4515-924d-52f8bb19f82d" providerId="ADAL" clId="{0BFEDFA9-6820-42A7-8A6C-8D60475B2003}" dt="2022-10-11T13:57:46.071" v="667" actId="1076"/>
          <ac:spMkLst>
            <pc:docMk/>
            <pc:sldMk cId="3085670661" sldId="256"/>
            <ac:spMk id="2" creationId="{B7C03A9A-D37F-9585-3F8C-633B2227429A}"/>
          </ac:spMkLst>
        </pc:spChg>
        <pc:spChg chg="mod ord">
          <ac:chgData name="Birgitta Renström" userId="9e7f3e1d-7d05-4515-924d-52f8bb19f82d" providerId="ADAL" clId="{0BFEDFA9-6820-42A7-8A6C-8D60475B2003}" dt="2022-10-11T13:58:14.600" v="686" actId="1076"/>
          <ac:spMkLst>
            <pc:docMk/>
            <pc:sldMk cId="3085670661" sldId="256"/>
            <ac:spMk id="3" creationId="{FA4831AD-5A9E-8A3B-9191-489DB7D973A5}"/>
          </ac:spMkLst>
        </pc:spChg>
        <pc:spChg chg="del">
          <ac:chgData name="Birgitta Renström" userId="9e7f3e1d-7d05-4515-924d-52f8bb19f82d" providerId="ADAL" clId="{0BFEDFA9-6820-42A7-8A6C-8D60475B2003}" dt="2022-10-11T13:29:08.598" v="142" actId="478"/>
          <ac:spMkLst>
            <pc:docMk/>
            <pc:sldMk cId="3085670661" sldId="256"/>
            <ac:spMk id="7" creationId="{EA866119-6972-422F-87E5-87448F1263B2}"/>
          </ac:spMkLst>
        </pc:spChg>
        <pc:picChg chg="del">
          <ac:chgData name="Birgitta Renström" userId="9e7f3e1d-7d05-4515-924d-52f8bb19f82d" providerId="ADAL" clId="{0BFEDFA9-6820-42A7-8A6C-8D60475B2003}" dt="2022-10-11T13:29:19.338" v="143" actId="478"/>
          <ac:picMkLst>
            <pc:docMk/>
            <pc:sldMk cId="3085670661" sldId="256"/>
            <ac:picMk id="6" creationId="{9E1965FC-C455-3F9C-63BA-94D27015A794}"/>
          </ac:picMkLst>
        </pc:picChg>
      </pc:sldChg>
      <pc:sldChg chg="addSp delSp modSp mod modClrScheme chgLayout">
        <pc:chgData name="Birgitta Renström" userId="9e7f3e1d-7d05-4515-924d-52f8bb19f82d" providerId="ADAL" clId="{0BFEDFA9-6820-42A7-8A6C-8D60475B2003}" dt="2022-10-11T14:29:54.339" v="1152" actId="478"/>
        <pc:sldMkLst>
          <pc:docMk/>
          <pc:sldMk cId="3613463103" sldId="257"/>
        </pc:sldMkLst>
        <pc:spChg chg="mod ord">
          <ac:chgData name="Birgitta Renström" userId="9e7f3e1d-7d05-4515-924d-52f8bb19f82d" providerId="ADAL" clId="{0BFEDFA9-6820-42A7-8A6C-8D60475B2003}" dt="2022-10-11T13:50:38.103" v="455" actId="6549"/>
          <ac:spMkLst>
            <pc:docMk/>
            <pc:sldMk cId="3613463103" sldId="257"/>
            <ac:spMk id="2" creationId="{AE6F9AE8-F322-C97D-C1E0-611EE2C1D302}"/>
          </ac:spMkLst>
        </pc:spChg>
        <pc:spChg chg="add del mod ord">
          <ac:chgData name="Birgitta Renström" userId="9e7f3e1d-7d05-4515-924d-52f8bb19f82d" providerId="ADAL" clId="{0BFEDFA9-6820-42A7-8A6C-8D60475B2003}" dt="2022-10-11T14:20:31.344" v="1040" actId="20577"/>
          <ac:spMkLst>
            <pc:docMk/>
            <pc:sldMk cId="3613463103" sldId="257"/>
            <ac:spMk id="8" creationId="{5F4F232E-0E93-EB7F-AF3F-26214A93CEB3}"/>
          </ac:spMkLst>
        </pc:spChg>
        <pc:picChg chg="add del mod">
          <ac:chgData name="Birgitta Renström" userId="9e7f3e1d-7d05-4515-924d-52f8bb19f82d" providerId="ADAL" clId="{0BFEDFA9-6820-42A7-8A6C-8D60475B2003}" dt="2022-10-11T14:29:54.339" v="1152" actId="478"/>
          <ac:picMkLst>
            <pc:docMk/>
            <pc:sldMk cId="3613463103" sldId="257"/>
            <ac:picMk id="3" creationId="{261C2E84-C728-B0E5-6954-178B44A59A3C}"/>
          </ac:picMkLst>
        </pc:picChg>
        <pc:picChg chg="mod ord modCrop">
          <ac:chgData name="Birgitta Renström" userId="9e7f3e1d-7d05-4515-924d-52f8bb19f82d" providerId="ADAL" clId="{0BFEDFA9-6820-42A7-8A6C-8D60475B2003}" dt="2022-10-11T13:46:00.494" v="336" actId="1076"/>
          <ac:picMkLst>
            <pc:docMk/>
            <pc:sldMk cId="3613463103" sldId="257"/>
            <ac:picMk id="9" creationId="{89EA7386-3BDD-B58C-1572-6A2A0730246B}"/>
          </ac:picMkLst>
        </pc:picChg>
      </pc:sldChg>
      <pc:sldChg chg="addSp delSp modSp mod modClrScheme chgLayout">
        <pc:chgData name="Birgitta Renström" userId="9e7f3e1d-7d05-4515-924d-52f8bb19f82d" providerId="ADAL" clId="{0BFEDFA9-6820-42A7-8A6C-8D60475B2003}" dt="2022-10-11T14:06:50.282" v="830" actId="20577"/>
        <pc:sldMkLst>
          <pc:docMk/>
          <pc:sldMk cId="3979483314" sldId="258"/>
        </pc:sldMkLst>
        <pc:spChg chg="mod ord">
          <ac:chgData name="Birgitta Renström" userId="9e7f3e1d-7d05-4515-924d-52f8bb19f82d" providerId="ADAL" clId="{0BFEDFA9-6820-42A7-8A6C-8D60475B2003}" dt="2022-10-11T14:01:50.317" v="716" actId="14100"/>
          <ac:spMkLst>
            <pc:docMk/>
            <pc:sldMk cId="3979483314" sldId="258"/>
            <ac:spMk id="2" creationId="{3A106166-7533-0C91-6C2C-A2072622BED5}"/>
          </ac:spMkLst>
        </pc:spChg>
        <pc:spChg chg="add del mod">
          <ac:chgData name="Birgitta Renström" userId="9e7f3e1d-7d05-4515-924d-52f8bb19f82d" providerId="ADAL" clId="{0BFEDFA9-6820-42A7-8A6C-8D60475B2003}" dt="2022-10-11T13:55:41.284" v="632" actId="478"/>
          <ac:spMkLst>
            <pc:docMk/>
            <pc:sldMk cId="3979483314" sldId="258"/>
            <ac:spMk id="4" creationId="{70BF3DA1-0826-13FF-F702-D1139ED7EF7A}"/>
          </ac:spMkLst>
        </pc:spChg>
        <pc:spChg chg="mod">
          <ac:chgData name="Birgitta Renström" userId="9e7f3e1d-7d05-4515-924d-52f8bb19f82d" providerId="ADAL" clId="{0BFEDFA9-6820-42A7-8A6C-8D60475B2003}" dt="2022-10-11T14:06:50.282" v="830" actId="20577"/>
          <ac:spMkLst>
            <pc:docMk/>
            <pc:sldMk cId="3979483314" sldId="258"/>
            <ac:spMk id="5" creationId="{AECBC77E-F5A1-A7CA-B508-004A92032D01}"/>
          </ac:spMkLst>
        </pc:spChg>
        <pc:spChg chg="del mod">
          <ac:chgData name="Birgitta Renström" userId="9e7f3e1d-7d05-4515-924d-52f8bb19f82d" providerId="ADAL" clId="{0BFEDFA9-6820-42A7-8A6C-8D60475B2003}" dt="2022-10-11T13:32:42.841" v="159" actId="21"/>
          <ac:spMkLst>
            <pc:docMk/>
            <pc:sldMk cId="3979483314" sldId="258"/>
            <ac:spMk id="9" creationId="{7B025D52-2CAA-731B-F8B5-B7DF8B11BA66}"/>
          </ac:spMkLst>
        </pc:spChg>
        <pc:picChg chg="del mod ord">
          <ac:chgData name="Birgitta Renström" userId="9e7f3e1d-7d05-4515-924d-52f8bb19f82d" providerId="ADAL" clId="{0BFEDFA9-6820-42A7-8A6C-8D60475B2003}" dt="2022-10-11T13:55:24.198" v="630" actId="478"/>
          <ac:picMkLst>
            <pc:docMk/>
            <pc:sldMk cId="3979483314" sldId="258"/>
            <ac:picMk id="6" creationId="{511F9A4D-00C4-67E9-8A9C-EC2DAABF1477}"/>
          </ac:picMkLst>
        </pc:picChg>
        <pc:picChg chg="del mod ord">
          <ac:chgData name="Birgitta Renström" userId="9e7f3e1d-7d05-4515-924d-52f8bb19f82d" providerId="ADAL" clId="{0BFEDFA9-6820-42A7-8A6C-8D60475B2003}" dt="2022-10-11T13:55:47.459" v="634" actId="478"/>
          <ac:picMkLst>
            <pc:docMk/>
            <pc:sldMk cId="3979483314" sldId="258"/>
            <ac:picMk id="7" creationId="{7F29B503-2D10-959A-A031-2CD2FBBC2929}"/>
          </ac:picMkLst>
        </pc:picChg>
        <pc:picChg chg="del">
          <ac:chgData name="Birgitta Renström" userId="9e7f3e1d-7d05-4515-924d-52f8bb19f82d" providerId="ADAL" clId="{0BFEDFA9-6820-42A7-8A6C-8D60475B2003}" dt="2022-10-11T13:55:45.491" v="633" actId="478"/>
          <ac:picMkLst>
            <pc:docMk/>
            <pc:sldMk cId="3979483314" sldId="258"/>
            <ac:picMk id="8" creationId="{D01C2387-68E8-882A-D043-C0531BD4CB5F}"/>
          </ac:picMkLst>
        </pc:picChg>
        <pc:picChg chg="add mod ord">
          <ac:chgData name="Birgitta Renström" userId="9e7f3e1d-7d05-4515-924d-52f8bb19f82d" providerId="ADAL" clId="{0BFEDFA9-6820-42A7-8A6C-8D60475B2003}" dt="2022-10-11T14:02:00.016" v="719" actId="1076"/>
          <ac:picMkLst>
            <pc:docMk/>
            <pc:sldMk cId="3979483314" sldId="258"/>
            <ac:picMk id="10" creationId="{393DF576-97BA-84B2-503E-CE4DD6051D23}"/>
          </ac:picMkLst>
        </pc:picChg>
      </pc:sldChg>
      <pc:sldChg chg="del">
        <pc:chgData name="Birgitta Renström" userId="9e7f3e1d-7d05-4515-924d-52f8bb19f82d" providerId="ADAL" clId="{0BFEDFA9-6820-42A7-8A6C-8D60475B2003}" dt="2022-10-11T13:20:09.350" v="0" actId="47"/>
        <pc:sldMkLst>
          <pc:docMk/>
          <pc:sldMk cId="566579977" sldId="259"/>
        </pc:sldMkLst>
      </pc:sldChg>
      <pc:sldChg chg="modSp new del mod">
        <pc:chgData name="Birgitta Renström" userId="9e7f3e1d-7d05-4515-924d-52f8bb19f82d" providerId="ADAL" clId="{0BFEDFA9-6820-42A7-8A6C-8D60475B2003}" dt="2022-10-11T13:31:26.430" v="149" actId="47"/>
        <pc:sldMkLst>
          <pc:docMk/>
          <pc:sldMk cId="3329597846" sldId="259"/>
        </pc:sldMkLst>
        <pc:spChg chg="mod">
          <ac:chgData name="Birgitta Renström" userId="9e7f3e1d-7d05-4515-924d-52f8bb19f82d" providerId="ADAL" clId="{0BFEDFA9-6820-42A7-8A6C-8D60475B2003}" dt="2022-10-11T13:28:55.456" v="141"/>
          <ac:spMkLst>
            <pc:docMk/>
            <pc:sldMk cId="3329597846" sldId="259"/>
            <ac:spMk id="2" creationId="{6CDCB896-EAC4-D2BA-5073-F14F66B61808}"/>
          </ac:spMkLst>
        </pc:spChg>
        <pc:spChg chg="mod">
          <ac:chgData name="Birgitta Renström" userId="9e7f3e1d-7d05-4515-924d-52f8bb19f82d" providerId="ADAL" clId="{0BFEDFA9-6820-42A7-8A6C-8D60475B2003}" dt="2022-10-11T13:28:55.456" v="141"/>
          <ac:spMkLst>
            <pc:docMk/>
            <pc:sldMk cId="3329597846" sldId="259"/>
            <ac:spMk id="3" creationId="{F8CC4B98-1FAE-2E55-FD00-CD2F99A81706}"/>
          </ac:spMkLst>
        </pc:spChg>
      </pc:sldChg>
      <pc:sldChg chg="addSp delSp modSp add mod modClrScheme modAnim chgLayout modNotesTx">
        <pc:chgData name="Birgitta Renström" userId="9e7f3e1d-7d05-4515-924d-52f8bb19f82d" providerId="ADAL" clId="{0BFEDFA9-6820-42A7-8A6C-8D60475B2003}" dt="2022-10-12T09:32:12.060" v="2281" actId="20577"/>
        <pc:sldMkLst>
          <pc:docMk/>
          <pc:sldMk cId="1042866565" sldId="260"/>
        </pc:sldMkLst>
        <pc:spChg chg="mod">
          <ac:chgData name="Birgitta Renström" userId="9e7f3e1d-7d05-4515-924d-52f8bb19f82d" providerId="ADAL" clId="{0BFEDFA9-6820-42A7-8A6C-8D60475B2003}" dt="2022-10-11T13:33:38.988" v="165" actId="26606"/>
          <ac:spMkLst>
            <pc:docMk/>
            <pc:sldMk cId="1042866565" sldId="260"/>
            <ac:spMk id="2" creationId="{DC0AF3D4-4714-4FD3-BF8C-69FFBF3F0938}"/>
          </ac:spMkLst>
        </pc:spChg>
        <pc:spChg chg="del mod">
          <ac:chgData name="Birgitta Renström" userId="9e7f3e1d-7d05-4515-924d-52f8bb19f82d" providerId="ADAL" clId="{0BFEDFA9-6820-42A7-8A6C-8D60475B2003}" dt="2022-10-11T13:33:38.988" v="165" actId="26606"/>
          <ac:spMkLst>
            <pc:docMk/>
            <pc:sldMk cId="1042866565" sldId="260"/>
            <ac:spMk id="3" creationId="{16BA7F4B-33B8-4773-8F8E-14E13E21A31F}"/>
          </ac:spMkLst>
        </pc:spChg>
        <pc:spChg chg="add mod">
          <ac:chgData name="Birgitta Renström" userId="9e7f3e1d-7d05-4515-924d-52f8bb19f82d" providerId="ADAL" clId="{0BFEDFA9-6820-42A7-8A6C-8D60475B2003}" dt="2022-10-11T14:29:46.009" v="1150" actId="1076"/>
          <ac:spMkLst>
            <pc:docMk/>
            <pc:sldMk cId="1042866565" sldId="260"/>
            <ac:spMk id="9" creationId="{388D609F-2353-9EAA-BD44-C96D4C402140}"/>
          </ac:spMkLst>
        </pc:spChg>
        <pc:graphicFrameChg chg="add mod">
          <ac:chgData name="Birgitta Renström" userId="9e7f3e1d-7d05-4515-924d-52f8bb19f82d" providerId="ADAL" clId="{0BFEDFA9-6820-42A7-8A6C-8D60475B2003}" dt="2022-10-11T13:45:03.396" v="330" actId="20577"/>
          <ac:graphicFrameMkLst>
            <pc:docMk/>
            <pc:sldMk cId="1042866565" sldId="260"/>
            <ac:graphicFrameMk id="5" creationId="{1761FC1A-3DB9-164B-DC18-686FE9C91BDB}"/>
          </ac:graphicFrameMkLst>
        </pc:graphicFrameChg>
        <pc:picChg chg="add del mod modCrop">
          <ac:chgData name="Birgitta Renström" userId="9e7f3e1d-7d05-4515-924d-52f8bb19f82d" providerId="ADAL" clId="{0BFEDFA9-6820-42A7-8A6C-8D60475B2003}" dt="2022-10-11T14:29:42.260" v="1149" actId="21"/>
          <ac:picMkLst>
            <pc:docMk/>
            <pc:sldMk cId="1042866565" sldId="260"/>
            <ac:picMk id="6" creationId="{1BA38111-340A-7C08-6E3D-F4E5E3A52B21}"/>
          </ac:picMkLst>
        </pc:picChg>
      </pc:sldChg>
      <pc:sldChg chg="addSp delSp modSp new mod modClrScheme chgLayout">
        <pc:chgData name="Birgitta Renström" userId="9e7f3e1d-7d05-4515-924d-52f8bb19f82d" providerId="ADAL" clId="{0BFEDFA9-6820-42A7-8A6C-8D60475B2003}" dt="2022-10-11T14:07:45.484" v="840" actId="6549"/>
        <pc:sldMkLst>
          <pc:docMk/>
          <pc:sldMk cId="3989293542" sldId="261"/>
        </pc:sldMkLst>
        <pc:spChg chg="del mod ord">
          <ac:chgData name="Birgitta Renström" userId="9e7f3e1d-7d05-4515-924d-52f8bb19f82d" providerId="ADAL" clId="{0BFEDFA9-6820-42A7-8A6C-8D60475B2003}" dt="2022-10-11T13:33:12.620" v="164" actId="700"/>
          <ac:spMkLst>
            <pc:docMk/>
            <pc:sldMk cId="3989293542" sldId="261"/>
            <ac:spMk id="2" creationId="{41511413-D742-A218-9503-95B3F685EA50}"/>
          </ac:spMkLst>
        </pc:spChg>
        <pc:spChg chg="del mod ord">
          <ac:chgData name="Birgitta Renström" userId="9e7f3e1d-7d05-4515-924d-52f8bb19f82d" providerId="ADAL" clId="{0BFEDFA9-6820-42A7-8A6C-8D60475B2003}" dt="2022-10-11T13:33:12.620" v="164" actId="700"/>
          <ac:spMkLst>
            <pc:docMk/>
            <pc:sldMk cId="3989293542" sldId="261"/>
            <ac:spMk id="3" creationId="{0A308DE8-A621-2226-E590-21951B03E517}"/>
          </ac:spMkLst>
        </pc:spChg>
        <pc:spChg chg="del">
          <ac:chgData name="Birgitta Renström" userId="9e7f3e1d-7d05-4515-924d-52f8bb19f82d" providerId="ADAL" clId="{0BFEDFA9-6820-42A7-8A6C-8D60475B2003}" dt="2022-10-11T13:33:12.620" v="164" actId="700"/>
          <ac:spMkLst>
            <pc:docMk/>
            <pc:sldMk cId="3989293542" sldId="261"/>
            <ac:spMk id="4" creationId="{E04B6DF9-7DFD-2D93-8DAA-50D4F9832D05}"/>
          </ac:spMkLst>
        </pc:spChg>
        <pc:spChg chg="add del mod">
          <ac:chgData name="Birgitta Renström" userId="9e7f3e1d-7d05-4515-924d-52f8bb19f82d" providerId="ADAL" clId="{0BFEDFA9-6820-42A7-8A6C-8D60475B2003}" dt="2022-10-11T14:03:45.785" v="737" actId="21"/>
          <ac:spMkLst>
            <pc:docMk/>
            <pc:sldMk cId="3989293542" sldId="261"/>
            <ac:spMk id="5" creationId="{A4153C1B-CC1D-3EFE-323F-71C5087111D8}"/>
          </ac:spMkLst>
        </pc:spChg>
        <pc:spChg chg="add del mod ord">
          <ac:chgData name="Birgitta Renström" userId="9e7f3e1d-7d05-4515-924d-52f8bb19f82d" providerId="ADAL" clId="{0BFEDFA9-6820-42A7-8A6C-8D60475B2003}" dt="2022-10-11T14:03:28.702" v="733" actId="478"/>
          <ac:spMkLst>
            <pc:docMk/>
            <pc:sldMk cId="3989293542" sldId="261"/>
            <ac:spMk id="6" creationId="{B0B922B9-A7F0-E115-88DB-6AA168136F75}"/>
          </ac:spMkLst>
        </pc:spChg>
        <pc:spChg chg="add del mod ord">
          <ac:chgData name="Birgitta Renström" userId="9e7f3e1d-7d05-4515-924d-52f8bb19f82d" providerId="ADAL" clId="{0BFEDFA9-6820-42A7-8A6C-8D60475B2003}" dt="2022-10-11T14:02:50.269" v="724" actId="478"/>
          <ac:spMkLst>
            <pc:docMk/>
            <pc:sldMk cId="3989293542" sldId="261"/>
            <ac:spMk id="7" creationId="{DEB52027-8088-66D7-5A87-0242F8E002CD}"/>
          </ac:spMkLst>
        </pc:spChg>
        <pc:spChg chg="add mod">
          <ac:chgData name="Birgitta Renström" userId="9e7f3e1d-7d05-4515-924d-52f8bb19f82d" providerId="ADAL" clId="{0BFEDFA9-6820-42A7-8A6C-8D60475B2003}" dt="2022-10-11T14:07:45.484" v="840" actId="6549"/>
          <ac:spMkLst>
            <pc:docMk/>
            <pc:sldMk cId="3989293542" sldId="261"/>
            <ac:spMk id="8" creationId="{EB747D97-AFBE-0EFB-F618-9D1BECFA5708}"/>
          </ac:spMkLst>
        </pc:spChg>
        <pc:spChg chg="add mod">
          <ac:chgData name="Birgitta Renström" userId="9e7f3e1d-7d05-4515-924d-52f8bb19f82d" providerId="ADAL" clId="{0BFEDFA9-6820-42A7-8A6C-8D60475B2003}" dt="2022-10-11T14:03:29.066" v="734"/>
          <ac:spMkLst>
            <pc:docMk/>
            <pc:sldMk cId="3989293542" sldId="261"/>
            <ac:spMk id="10" creationId="{73BAE968-8705-C198-EB51-30241D2D8674}"/>
          </ac:spMkLst>
        </pc:spChg>
        <pc:picChg chg="add mod">
          <ac:chgData name="Birgitta Renström" userId="9e7f3e1d-7d05-4515-924d-52f8bb19f82d" providerId="ADAL" clId="{0BFEDFA9-6820-42A7-8A6C-8D60475B2003}" dt="2022-10-11T14:03:33.498" v="735" actId="1076"/>
          <ac:picMkLst>
            <pc:docMk/>
            <pc:sldMk cId="3989293542" sldId="261"/>
            <ac:picMk id="9" creationId="{01CB7349-980D-BE58-CE4E-7F24A3428158}"/>
          </ac:picMkLst>
        </pc:picChg>
      </pc:sldChg>
      <pc:sldChg chg="addSp delSp modSp new mod">
        <pc:chgData name="Birgitta Renström" userId="9e7f3e1d-7d05-4515-924d-52f8bb19f82d" providerId="ADAL" clId="{0BFEDFA9-6820-42A7-8A6C-8D60475B2003}" dt="2022-10-12T10:54:57.528" v="2372" actId="6549"/>
        <pc:sldMkLst>
          <pc:docMk/>
          <pc:sldMk cId="74310033" sldId="262"/>
        </pc:sldMkLst>
        <pc:spChg chg="mod">
          <ac:chgData name="Birgitta Renström" userId="9e7f3e1d-7d05-4515-924d-52f8bb19f82d" providerId="ADAL" clId="{0BFEDFA9-6820-42A7-8A6C-8D60475B2003}" dt="2022-10-12T10:54:57.528" v="2372" actId="6549"/>
          <ac:spMkLst>
            <pc:docMk/>
            <pc:sldMk cId="74310033" sldId="262"/>
            <ac:spMk id="2" creationId="{CAF9273F-E606-8A4F-8C18-6301922EAF30}"/>
          </ac:spMkLst>
        </pc:spChg>
        <pc:spChg chg="mod">
          <ac:chgData name="Birgitta Renström" userId="9e7f3e1d-7d05-4515-924d-52f8bb19f82d" providerId="ADAL" clId="{0BFEDFA9-6820-42A7-8A6C-8D60475B2003}" dt="2022-10-12T10:38:14.135" v="2314" actId="20577"/>
          <ac:spMkLst>
            <pc:docMk/>
            <pc:sldMk cId="74310033" sldId="262"/>
            <ac:spMk id="3" creationId="{97072410-0157-F0A1-9C53-5317CFD72156}"/>
          </ac:spMkLst>
        </pc:spChg>
        <pc:spChg chg="add del mod">
          <ac:chgData name="Birgitta Renström" userId="9e7f3e1d-7d05-4515-924d-52f8bb19f82d" providerId="ADAL" clId="{0BFEDFA9-6820-42A7-8A6C-8D60475B2003}" dt="2022-10-11T13:47:07.007" v="352"/>
          <ac:spMkLst>
            <pc:docMk/>
            <pc:sldMk cId="74310033" sldId="262"/>
            <ac:spMk id="4" creationId="{25526684-F2C8-E1D6-98C0-8985DD9D6A63}"/>
          </ac:spMkLst>
        </pc:spChg>
      </pc:sldChg>
      <pc:sldChg chg="addSp delSp modSp new mod">
        <pc:chgData name="Birgitta Renström" userId="9e7f3e1d-7d05-4515-924d-52f8bb19f82d" providerId="ADAL" clId="{0BFEDFA9-6820-42A7-8A6C-8D60475B2003}" dt="2022-10-11T14:09:35.105" v="852" actId="20577"/>
        <pc:sldMkLst>
          <pc:docMk/>
          <pc:sldMk cId="2258889145" sldId="263"/>
        </pc:sldMkLst>
        <pc:spChg chg="mod">
          <ac:chgData name="Birgitta Renström" userId="9e7f3e1d-7d05-4515-924d-52f8bb19f82d" providerId="ADAL" clId="{0BFEDFA9-6820-42A7-8A6C-8D60475B2003}" dt="2022-10-11T14:08:03.435" v="848" actId="20577"/>
          <ac:spMkLst>
            <pc:docMk/>
            <pc:sldMk cId="2258889145" sldId="263"/>
            <ac:spMk id="2" creationId="{35D35804-5706-E91F-1C15-D2C990A3F9FC}"/>
          </ac:spMkLst>
        </pc:spChg>
        <pc:spChg chg="mod">
          <ac:chgData name="Birgitta Renström" userId="9e7f3e1d-7d05-4515-924d-52f8bb19f82d" providerId="ADAL" clId="{0BFEDFA9-6820-42A7-8A6C-8D60475B2003}" dt="2022-10-11T14:09:35.105" v="852" actId="20577"/>
          <ac:spMkLst>
            <pc:docMk/>
            <pc:sldMk cId="2258889145" sldId="263"/>
            <ac:spMk id="3" creationId="{50CF8E57-9C29-7822-C875-B96EE5C0B383}"/>
          </ac:spMkLst>
        </pc:spChg>
        <pc:spChg chg="add del mod">
          <ac:chgData name="Birgitta Renström" userId="9e7f3e1d-7d05-4515-924d-52f8bb19f82d" providerId="ADAL" clId="{0BFEDFA9-6820-42A7-8A6C-8D60475B2003}" dt="2022-10-11T14:03:59.946" v="741" actId="478"/>
          <ac:spMkLst>
            <pc:docMk/>
            <pc:sldMk cId="2258889145" sldId="263"/>
            <ac:spMk id="4" creationId="{4FD5EEE7-F48D-1249-29C9-8F2DC7B41E9E}"/>
          </ac:spMkLst>
        </pc:spChg>
      </pc:sldChg>
      <pc:sldChg chg="addSp delSp modSp add mod modClrScheme chgLayout">
        <pc:chgData name="Birgitta Renström" userId="9e7f3e1d-7d05-4515-924d-52f8bb19f82d" providerId="ADAL" clId="{0BFEDFA9-6820-42A7-8A6C-8D60475B2003}" dt="2022-10-11T14:12:51.991" v="884" actId="1076"/>
        <pc:sldMkLst>
          <pc:docMk/>
          <pc:sldMk cId="2624194244" sldId="264"/>
        </pc:sldMkLst>
        <pc:spChg chg="del mod">
          <ac:chgData name="Birgitta Renström" userId="9e7f3e1d-7d05-4515-924d-52f8bb19f82d" providerId="ADAL" clId="{0BFEDFA9-6820-42A7-8A6C-8D60475B2003}" dt="2022-10-11T14:11:29.943" v="871" actId="478"/>
          <ac:spMkLst>
            <pc:docMk/>
            <pc:sldMk cId="2624194244" sldId="264"/>
            <ac:spMk id="2" creationId="{E9043375-535C-4569-A0AE-1F0465FF290B}"/>
          </ac:spMkLst>
        </pc:spChg>
        <pc:spChg chg="del">
          <ac:chgData name="Birgitta Renström" userId="9e7f3e1d-7d05-4515-924d-52f8bb19f82d" providerId="ADAL" clId="{0BFEDFA9-6820-42A7-8A6C-8D60475B2003}" dt="2022-10-11T14:10:59.007" v="869" actId="478"/>
          <ac:spMkLst>
            <pc:docMk/>
            <pc:sldMk cId="2624194244" sldId="264"/>
            <ac:spMk id="3" creationId="{3BBB0441-D6B2-4A7E-851D-DFA40F72A393}"/>
          </ac:spMkLst>
        </pc:spChg>
        <pc:spChg chg="add del mod">
          <ac:chgData name="Birgitta Renström" userId="9e7f3e1d-7d05-4515-924d-52f8bb19f82d" providerId="ADAL" clId="{0BFEDFA9-6820-42A7-8A6C-8D60475B2003}" dt="2022-10-11T14:11:51.589" v="879" actId="478"/>
          <ac:spMkLst>
            <pc:docMk/>
            <pc:sldMk cId="2624194244" sldId="264"/>
            <ac:spMk id="5" creationId="{FAFDE9E8-67A4-A98B-6B6F-4201B8F0B474}"/>
          </ac:spMkLst>
        </pc:spChg>
        <pc:spChg chg="add del mod">
          <ac:chgData name="Birgitta Renström" userId="9e7f3e1d-7d05-4515-924d-52f8bb19f82d" providerId="ADAL" clId="{0BFEDFA9-6820-42A7-8A6C-8D60475B2003}" dt="2022-10-11T14:12:48.636" v="883" actId="478"/>
          <ac:spMkLst>
            <pc:docMk/>
            <pc:sldMk cId="2624194244" sldId="264"/>
            <ac:spMk id="12" creationId="{A21AFAC3-1F7A-C4D9-EA3D-2145619F1CC0}"/>
          </ac:spMkLst>
        </pc:spChg>
        <pc:picChg chg="add mod">
          <ac:chgData name="Birgitta Renström" userId="9e7f3e1d-7d05-4515-924d-52f8bb19f82d" providerId="ADAL" clId="{0BFEDFA9-6820-42A7-8A6C-8D60475B2003}" dt="2022-10-11T14:12:51.991" v="884" actId="1076"/>
          <ac:picMkLst>
            <pc:docMk/>
            <pc:sldMk cId="2624194244" sldId="264"/>
            <ac:picMk id="7" creationId="{BD9D9E05-FBD4-AE09-0557-67E80359A905}"/>
          </ac:picMkLst>
        </pc:picChg>
      </pc:sldChg>
      <pc:sldChg chg="delSp modSp new mod">
        <pc:chgData name="Birgitta Renström" userId="9e7f3e1d-7d05-4515-924d-52f8bb19f82d" providerId="ADAL" clId="{0BFEDFA9-6820-42A7-8A6C-8D60475B2003}" dt="2022-10-11T14:11:47.146" v="878" actId="478"/>
        <pc:sldMkLst>
          <pc:docMk/>
          <pc:sldMk cId="2399650842" sldId="265"/>
        </pc:sldMkLst>
        <pc:spChg chg="mod">
          <ac:chgData name="Birgitta Renström" userId="9e7f3e1d-7d05-4515-924d-52f8bb19f82d" providerId="ADAL" clId="{0BFEDFA9-6820-42A7-8A6C-8D60475B2003}" dt="2022-10-11T14:11:42.718" v="877" actId="20577"/>
          <ac:spMkLst>
            <pc:docMk/>
            <pc:sldMk cId="2399650842" sldId="265"/>
            <ac:spMk id="2" creationId="{A58E72CF-1CAF-0EB9-61C7-E3624922FC8F}"/>
          </ac:spMkLst>
        </pc:spChg>
        <pc:spChg chg="del">
          <ac:chgData name="Birgitta Renström" userId="9e7f3e1d-7d05-4515-924d-52f8bb19f82d" providerId="ADAL" clId="{0BFEDFA9-6820-42A7-8A6C-8D60475B2003}" dt="2022-10-11T14:11:47.146" v="878" actId="478"/>
          <ac:spMkLst>
            <pc:docMk/>
            <pc:sldMk cId="2399650842" sldId="265"/>
            <ac:spMk id="3" creationId="{FE06115D-F126-9A1C-253C-5240F17B64F9}"/>
          </ac:spMkLst>
        </pc:spChg>
      </pc:sldChg>
      <pc:sldChg chg="modSp new mod">
        <pc:chgData name="Birgitta Renström" userId="9e7f3e1d-7d05-4515-924d-52f8bb19f82d" providerId="ADAL" clId="{0BFEDFA9-6820-42A7-8A6C-8D60475B2003}" dt="2022-10-11T14:31:26.997" v="1163" actId="20577"/>
        <pc:sldMkLst>
          <pc:docMk/>
          <pc:sldMk cId="3470817286" sldId="266"/>
        </pc:sldMkLst>
        <pc:spChg chg="mod">
          <ac:chgData name="Birgitta Renström" userId="9e7f3e1d-7d05-4515-924d-52f8bb19f82d" providerId="ADAL" clId="{0BFEDFA9-6820-42A7-8A6C-8D60475B2003}" dt="2022-10-11T14:31:26.997" v="1163" actId="20577"/>
          <ac:spMkLst>
            <pc:docMk/>
            <pc:sldMk cId="3470817286" sldId="266"/>
            <ac:spMk id="2" creationId="{CEB4D76B-36EE-C00A-AC3A-400BBC4D300B}"/>
          </ac:spMkLst>
        </pc:spChg>
        <pc:spChg chg="mod">
          <ac:chgData name="Birgitta Renström" userId="9e7f3e1d-7d05-4515-924d-52f8bb19f82d" providerId="ADAL" clId="{0BFEDFA9-6820-42A7-8A6C-8D60475B2003}" dt="2022-10-11T14:31:14.766" v="1154"/>
          <ac:spMkLst>
            <pc:docMk/>
            <pc:sldMk cId="3470817286" sldId="266"/>
            <ac:spMk id="3" creationId="{EBDBC64E-97F7-F7B0-CF47-97F2C319AF6D}"/>
          </ac:spMkLst>
        </pc:spChg>
      </pc:sldChg>
      <pc:sldChg chg="new del">
        <pc:chgData name="Birgitta Renström" userId="9e7f3e1d-7d05-4515-924d-52f8bb19f82d" providerId="ADAL" clId="{0BFEDFA9-6820-42A7-8A6C-8D60475B2003}" dt="2022-10-11T14:30:06.779" v="1153" actId="47"/>
        <pc:sldMkLst>
          <pc:docMk/>
          <pc:sldMk cId="1141046573" sldId="267"/>
        </pc:sldMkLst>
      </pc:sldChg>
      <pc:sldChg chg="modSp new mod ord">
        <pc:chgData name="Birgitta Renström" userId="9e7f3e1d-7d05-4515-924d-52f8bb19f82d" providerId="ADAL" clId="{0BFEDFA9-6820-42A7-8A6C-8D60475B2003}" dt="2022-10-12T10:41:13.099" v="2341" actId="20577"/>
        <pc:sldMkLst>
          <pc:docMk/>
          <pc:sldMk cId="3610684557" sldId="267"/>
        </pc:sldMkLst>
        <pc:spChg chg="mod">
          <ac:chgData name="Birgitta Renström" userId="9e7f3e1d-7d05-4515-924d-52f8bb19f82d" providerId="ADAL" clId="{0BFEDFA9-6820-42A7-8A6C-8D60475B2003}" dt="2022-10-11T14:35:52.439" v="1512" actId="20577"/>
          <ac:spMkLst>
            <pc:docMk/>
            <pc:sldMk cId="3610684557" sldId="267"/>
            <ac:spMk id="2" creationId="{2C6E7651-F09B-3C44-7EDD-363205730A6F}"/>
          </ac:spMkLst>
        </pc:spChg>
        <pc:spChg chg="mod">
          <ac:chgData name="Birgitta Renström" userId="9e7f3e1d-7d05-4515-924d-52f8bb19f82d" providerId="ADAL" clId="{0BFEDFA9-6820-42A7-8A6C-8D60475B2003}" dt="2022-10-12T10:41:13.099" v="2341" actId="20577"/>
          <ac:spMkLst>
            <pc:docMk/>
            <pc:sldMk cId="3610684557" sldId="267"/>
            <ac:spMk id="3" creationId="{30E85D82-FDF8-DE95-CFB4-BC121BACCC0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AE72B-8307-42A4-BD35-A81DC60DDC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D73DC4-8135-4C94-A17F-BC590799296A}">
      <dgm:prSet/>
      <dgm:spPr/>
      <dgm:t>
        <a:bodyPr/>
        <a:lstStyle/>
        <a:p>
          <a:r>
            <a:rPr lang="sv-SE" noProof="0" dirty="0"/>
            <a:t>KUPP = Kvalitet ur patientens perspektiv - ett validerat instrument för att mäta patienters upplevda vårdkvalitet (PREM)</a:t>
          </a:r>
        </a:p>
      </dgm:t>
    </dgm:pt>
    <dgm:pt modelId="{9DFF1651-B359-4D73-ADD1-4F651FFE33D5}" type="parTrans" cxnId="{C9DB12AA-A790-4E51-B90C-A655341BDE8F}">
      <dgm:prSet/>
      <dgm:spPr/>
      <dgm:t>
        <a:bodyPr/>
        <a:lstStyle/>
        <a:p>
          <a:endParaRPr lang="en-US"/>
        </a:p>
      </dgm:t>
    </dgm:pt>
    <dgm:pt modelId="{1BCAEE19-A9CE-400F-B7A0-4E232B077BB6}" type="sibTrans" cxnId="{C9DB12AA-A790-4E51-B90C-A655341BDE8F}">
      <dgm:prSet/>
      <dgm:spPr/>
      <dgm:t>
        <a:bodyPr/>
        <a:lstStyle/>
        <a:p>
          <a:endParaRPr lang="en-US"/>
        </a:p>
      </dgm:t>
    </dgm:pt>
    <dgm:pt modelId="{960B45EA-DB1C-4679-A79E-CD220A359DF2}">
      <dgm:prSet/>
      <dgm:spPr/>
      <dgm:t>
        <a:bodyPr/>
        <a:lstStyle/>
        <a:p>
          <a:r>
            <a:rPr lang="en-US" dirty="0"/>
            <a:t>PROM = Patient Reported Outcome Measures =&gt;</a:t>
          </a:r>
          <a:r>
            <a:rPr lang="sv-SE" noProof="0" dirty="0"/>
            <a:t>mått på hur patienterna själva upplever sin sjukdom och hälsa efter behandling (utfallsmått)</a:t>
          </a:r>
        </a:p>
      </dgm:t>
    </dgm:pt>
    <dgm:pt modelId="{647B0E86-70A4-41D4-B787-58F7FC5BFF09}" type="parTrans" cxnId="{F40A7F51-DAA7-4273-9B31-511031668381}">
      <dgm:prSet/>
      <dgm:spPr/>
      <dgm:t>
        <a:bodyPr/>
        <a:lstStyle/>
        <a:p>
          <a:endParaRPr lang="sv-SE"/>
        </a:p>
      </dgm:t>
    </dgm:pt>
    <dgm:pt modelId="{F3AE4123-E6DD-4A69-AC12-B13B0FCBECFC}" type="sibTrans" cxnId="{F40A7F51-DAA7-4273-9B31-511031668381}">
      <dgm:prSet/>
      <dgm:spPr/>
      <dgm:t>
        <a:bodyPr/>
        <a:lstStyle/>
        <a:p>
          <a:endParaRPr lang="sv-SE"/>
        </a:p>
      </dgm:t>
    </dgm:pt>
    <dgm:pt modelId="{A88AE32A-A0E7-4A68-AD23-5832660FE943}">
      <dgm:prSet/>
      <dgm:spPr/>
      <dgm:t>
        <a:bodyPr/>
        <a:lstStyle/>
        <a:p>
          <a:r>
            <a:rPr lang="en-US" dirty="0"/>
            <a:t>PREM = </a:t>
          </a:r>
          <a:r>
            <a:rPr lang="en-GB" dirty="0"/>
            <a:t>Patient reported experience measures =&gt; </a:t>
          </a:r>
          <a:r>
            <a:rPr lang="sv-SE" noProof="0" dirty="0"/>
            <a:t>mått på patientens upplevelse av och tillfredsställelse med vården</a:t>
          </a:r>
        </a:p>
      </dgm:t>
    </dgm:pt>
    <dgm:pt modelId="{9B7055AA-B565-4997-A8DD-7427F2CCD01E}" type="parTrans" cxnId="{B93B6BDB-04D1-45AE-82B8-6A1CC995EB5B}">
      <dgm:prSet/>
      <dgm:spPr/>
      <dgm:t>
        <a:bodyPr/>
        <a:lstStyle/>
        <a:p>
          <a:endParaRPr lang="sv-SE"/>
        </a:p>
      </dgm:t>
    </dgm:pt>
    <dgm:pt modelId="{9C79435D-788B-4513-89C5-3E980AC05805}" type="sibTrans" cxnId="{B93B6BDB-04D1-45AE-82B8-6A1CC995EB5B}">
      <dgm:prSet/>
      <dgm:spPr/>
      <dgm:t>
        <a:bodyPr/>
        <a:lstStyle/>
        <a:p>
          <a:endParaRPr lang="sv-SE"/>
        </a:p>
      </dgm:t>
    </dgm:pt>
    <dgm:pt modelId="{0977C1F1-987B-4848-BE57-95921B4ADCD9}" type="pres">
      <dgm:prSet presAssocID="{A56AE72B-8307-42A4-BD35-A81DC60DDCF1}" presName="linear" presStyleCnt="0">
        <dgm:presLayoutVars>
          <dgm:animLvl val="lvl"/>
          <dgm:resizeHandles val="exact"/>
        </dgm:presLayoutVars>
      </dgm:prSet>
      <dgm:spPr/>
    </dgm:pt>
    <dgm:pt modelId="{B99E5F60-76BA-452B-87F7-F8D8B6A76B6D}" type="pres">
      <dgm:prSet presAssocID="{960B45EA-DB1C-4679-A79E-CD220A359D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FBA37D-AC9D-47D7-9BBB-06622886784D}" type="pres">
      <dgm:prSet presAssocID="{F3AE4123-E6DD-4A69-AC12-B13B0FCBECFC}" presName="spacer" presStyleCnt="0"/>
      <dgm:spPr/>
    </dgm:pt>
    <dgm:pt modelId="{2FF37EE8-3CE4-4356-AFDA-EF069291F553}" type="pres">
      <dgm:prSet presAssocID="{A88AE32A-A0E7-4A68-AD23-5832660FE9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DD5F36-A3A4-4431-9A1C-8604399DFDFB}" type="pres">
      <dgm:prSet presAssocID="{9C79435D-788B-4513-89C5-3E980AC05805}" presName="spacer" presStyleCnt="0"/>
      <dgm:spPr/>
    </dgm:pt>
    <dgm:pt modelId="{98C0553A-8559-430F-B398-FBE96FD5E3FC}" type="pres">
      <dgm:prSet presAssocID="{00D73DC4-8135-4C94-A17F-BC59079929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AD6F1F-92BB-4B86-B83D-E7A4BBBCB7F7}" type="presOf" srcId="{A56AE72B-8307-42A4-BD35-A81DC60DDCF1}" destId="{0977C1F1-987B-4848-BE57-95921B4ADCD9}" srcOrd="0" destOrd="0" presId="urn:microsoft.com/office/officeart/2005/8/layout/vList2"/>
    <dgm:cxn modelId="{CB7DEA37-CE2F-4B24-929C-38E70D7477D5}" type="presOf" srcId="{00D73DC4-8135-4C94-A17F-BC590799296A}" destId="{98C0553A-8559-430F-B398-FBE96FD5E3FC}" srcOrd="0" destOrd="0" presId="urn:microsoft.com/office/officeart/2005/8/layout/vList2"/>
    <dgm:cxn modelId="{F40A7F51-DAA7-4273-9B31-511031668381}" srcId="{A56AE72B-8307-42A4-BD35-A81DC60DDCF1}" destId="{960B45EA-DB1C-4679-A79E-CD220A359DF2}" srcOrd="0" destOrd="0" parTransId="{647B0E86-70A4-41D4-B787-58F7FC5BFF09}" sibTransId="{F3AE4123-E6DD-4A69-AC12-B13B0FCBECFC}"/>
    <dgm:cxn modelId="{C9DB12AA-A790-4E51-B90C-A655341BDE8F}" srcId="{A56AE72B-8307-42A4-BD35-A81DC60DDCF1}" destId="{00D73DC4-8135-4C94-A17F-BC590799296A}" srcOrd="2" destOrd="0" parTransId="{9DFF1651-B359-4D73-ADD1-4F651FFE33D5}" sibTransId="{1BCAEE19-A9CE-400F-B7A0-4E232B077BB6}"/>
    <dgm:cxn modelId="{CD5BA3D4-E220-47E1-9A58-EB0D4C21EE1C}" type="presOf" srcId="{A88AE32A-A0E7-4A68-AD23-5832660FE943}" destId="{2FF37EE8-3CE4-4356-AFDA-EF069291F553}" srcOrd="0" destOrd="0" presId="urn:microsoft.com/office/officeart/2005/8/layout/vList2"/>
    <dgm:cxn modelId="{B93B6BDB-04D1-45AE-82B8-6A1CC995EB5B}" srcId="{A56AE72B-8307-42A4-BD35-A81DC60DDCF1}" destId="{A88AE32A-A0E7-4A68-AD23-5832660FE943}" srcOrd="1" destOrd="0" parTransId="{9B7055AA-B565-4997-A8DD-7427F2CCD01E}" sibTransId="{9C79435D-788B-4513-89C5-3E980AC05805}"/>
    <dgm:cxn modelId="{096B40E3-F903-4409-8EF4-6E4474A02EB7}" type="presOf" srcId="{960B45EA-DB1C-4679-A79E-CD220A359DF2}" destId="{B99E5F60-76BA-452B-87F7-F8D8B6A76B6D}" srcOrd="0" destOrd="0" presId="urn:microsoft.com/office/officeart/2005/8/layout/vList2"/>
    <dgm:cxn modelId="{B2222DCE-685F-43D9-8B12-E11894BAF649}" type="presParOf" srcId="{0977C1F1-987B-4848-BE57-95921B4ADCD9}" destId="{B99E5F60-76BA-452B-87F7-F8D8B6A76B6D}" srcOrd="0" destOrd="0" presId="urn:microsoft.com/office/officeart/2005/8/layout/vList2"/>
    <dgm:cxn modelId="{B9753CFD-76BE-455A-B707-B7C77DF21DC3}" type="presParOf" srcId="{0977C1F1-987B-4848-BE57-95921B4ADCD9}" destId="{2EFBA37D-AC9D-47D7-9BBB-06622886784D}" srcOrd="1" destOrd="0" presId="urn:microsoft.com/office/officeart/2005/8/layout/vList2"/>
    <dgm:cxn modelId="{78B2127C-F3B6-4B84-A783-A6A723D709C4}" type="presParOf" srcId="{0977C1F1-987B-4848-BE57-95921B4ADCD9}" destId="{2FF37EE8-3CE4-4356-AFDA-EF069291F553}" srcOrd="2" destOrd="0" presId="urn:microsoft.com/office/officeart/2005/8/layout/vList2"/>
    <dgm:cxn modelId="{5B977636-495B-4A06-B053-526D592D1888}" type="presParOf" srcId="{0977C1F1-987B-4848-BE57-95921B4ADCD9}" destId="{60DD5F36-A3A4-4431-9A1C-8604399DFDFB}" srcOrd="3" destOrd="0" presId="urn:microsoft.com/office/officeart/2005/8/layout/vList2"/>
    <dgm:cxn modelId="{0E081C74-3173-4C26-A3B7-97970341D7FB}" type="presParOf" srcId="{0977C1F1-987B-4848-BE57-95921B4ADCD9}" destId="{98C0553A-8559-430F-B398-FBE96FD5E3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E5F60-76BA-452B-87F7-F8D8B6A76B6D}">
      <dsp:nvSpPr>
        <dsp:cNvPr id="0" name=""/>
        <dsp:cNvSpPr/>
      </dsp:nvSpPr>
      <dsp:spPr>
        <a:xfrm>
          <a:off x="0" y="69767"/>
          <a:ext cx="6172199" cy="1533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PROM = Patient Reported Outcome Measures =&gt;</a:t>
          </a:r>
          <a:r>
            <a:rPr lang="sv-SE" sz="2300" kern="1200" noProof="0" dirty="0"/>
            <a:t>mått på hur patienterna själva upplever sin sjukdom och hälsa efter behandling (utfallsmått)</a:t>
          </a:r>
        </a:p>
      </dsp:txBody>
      <dsp:txXfrm>
        <a:off x="74877" y="144644"/>
        <a:ext cx="6022445" cy="1384116"/>
      </dsp:txXfrm>
    </dsp:sp>
    <dsp:sp modelId="{2FF37EE8-3CE4-4356-AFDA-EF069291F553}">
      <dsp:nvSpPr>
        <dsp:cNvPr id="0" name=""/>
        <dsp:cNvSpPr/>
      </dsp:nvSpPr>
      <dsp:spPr>
        <a:xfrm>
          <a:off x="0" y="1669877"/>
          <a:ext cx="6172199" cy="15338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PREM = </a:t>
          </a:r>
          <a:r>
            <a:rPr lang="en-GB" sz="2300" kern="1200" dirty="0"/>
            <a:t>Patient reported experience measures =&gt; </a:t>
          </a:r>
          <a:r>
            <a:rPr lang="sv-SE" sz="2300" kern="1200" noProof="0" dirty="0"/>
            <a:t>mått på patientens upplevelse av och tillfredsställelse med vården</a:t>
          </a:r>
        </a:p>
      </dsp:txBody>
      <dsp:txXfrm>
        <a:off x="74877" y="1744754"/>
        <a:ext cx="6022445" cy="1384116"/>
      </dsp:txXfrm>
    </dsp:sp>
    <dsp:sp modelId="{98C0553A-8559-430F-B398-FBE96FD5E3FC}">
      <dsp:nvSpPr>
        <dsp:cNvPr id="0" name=""/>
        <dsp:cNvSpPr/>
      </dsp:nvSpPr>
      <dsp:spPr>
        <a:xfrm>
          <a:off x="0" y="3269987"/>
          <a:ext cx="6172199" cy="15338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KUPP = Kvalitet ur patientens perspektiv - ett validerat instrument för att mäta patienters upplevda vårdkvalitet (PREM)</a:t>
          </a:r>
        </a:p>
      </dsp:txBody>
      <dsp:txXfrm>
        <a:off x="74877" y="3344864"/>
        <a:ext cx="6022445" cy="138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65BA-7602-4FE1-AC1C-CB971154DA96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82943-195D-4052-A927-ACF9BFA72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17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PROM: hur ofta patienten upplever urinläckage 1 år efter operation, känsla av att något buktar ut ur slidan 1 år efter operation, smärta i underlivet, dagar till normal ADL, nöjdhet eller förbättring efter operationen</a:t>
            </a:r>
          </a:p>
          <a:p>
            <a:endParaRPr lang="sv-SE" dirty="0"/>
          </a:p>
          <a:p>
            <a:r>
              <a:rPr lang="sv-SE" dirty="0"/>
              <a:t>Exempel på PREM: </a:t>
            </a:r>
            <a:br>
              <a:rPr lang="sv-SE" dirty="0"/>
            </a:br>
            <a:r>
              <a:rPr lang="sv-SE" dirty="0"/>
              <a:t>Jag (som patient) har fått bra information om vart jag ska vända mig om jag får en komplikation eller ett besvär efter operationen. </a:t>
            </a:r>
            <a:br>
              <a:rPr lang="sv-SE" dirty="0"/>
            </a:br>
            <a:r>
              <a:rPr lang="sv-SE" dirty="0"/>
              <a:t>Jag har fått bra information om hur operationen skulle gå till. </a:t>
            </a:r>
            <a:br>
              <a:rPr lang="sv-SE" dirty="0"/>
            </a:br>
            <a:r>
              <a:rPr lang="sv-SE" dirty="0"/>
              <a:t>Jag blev bemött med respekt av vårdpersonalen.</a:t>
            </a:r>
            <a:br>
              <a:rPr lang="sv-SE" dirty="0"/>
            </a:br>
            <a:r>
              <a:rPr lang="sv-SE" dirty="0"/>
              <a:t>Det var rent i min säng.</a:t>
            </a:r>
          </a:p>
          <a:p>
            <a:r>
              <a:rPr lang="sv-SE" dirty="0"/>
              <a:t>Min vård styrdes av mina behov snarare än av vårdpersonalens rutiner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82943-195D-4052-A927-ACF9BFA721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2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</p:spTree>
    <p:extLst>
      <p:ext uri="{BB962C8B-B14F-4D97-AF65-F5344CB8AC3E}">
        <p14:creationId xmlns:p14="http://schemas.microsoft.com/office/powerpoint/2010/main" val="418240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775B12-CEA0-42CD-B042-F771E07BF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6AE21F-464F-4E55-B936-9C080B977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1471FB-CB34-49C7-8471-99FA4B3A58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7D2F9D-8B93-4FC1-98DF-05556C7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F3F3DF-9B96-45A7-8FEC-4AA86820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72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avslutande text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text</a:t>
            </a:r>
          </a:p>
        </p:txBody>
      </p:sp>
    </p:spTree>
    <p:extLst>
      <p:ext uri="{BB962C8B-B14F-4D97-AF65-F5344CB8AC3E}">
        <p14:creationId xmlns:p14="http://schemas.microsoft.com/office/powerpoint/2010/main" val="48227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_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avslutande text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text</a:t>
            </a:r>
          </a:p>
        </p:txBody>
      </p:sp>
    </p:spTree>
    <p:extLst>
      <p:ext uri="{BB962C8B-B14F-4D97-AF65-F5344CB8AC3E}">
        <p14:creationId xmlns:p14="http://schemas.microsoft.com/office/powerpoint/2010/main" val="24670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_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</p:spTree>
    <p:extLst>
      <p:ext uri="{BB962C8B-B14F-4D97-AF65-F5344CB8AC3E}">
        <p14:creationId xmlns:p14="http://schemas.microsoft.com/office/powerpoint/2010/main" val="8296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D8C09-805B-4AC1-8CB2-0CB77D63C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97265-E2F7-432D-9981-51B46E48682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5C4156-8854-4B92-BD6D-62A83B4D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B4C55A-B0A9-46AF-BC84-7215A20A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87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stap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D8C09-805B-4AC1-8CB2-0CB77D63C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673" y="365125"/>
            <a:ext cx="103460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97265-E2F7-432D-9981-51B46E486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673" y="1847850"/>
            <a:ext cx="10346095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5C4156-8854-4B92-BD6D-62A83B4D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673" y="6356350"/>
            <a:ext cx="2696545" cy="365125"/>
          </a:xfrm>
        </p:spPr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B4C55A-B0A9-46AF-BC84-7215A20A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81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aus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BF74B-1935-4D63-BA29-5559AABE9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857" y="2961999"/>
            <a:ext cx="4889241" cy="750499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Dags för paus?</a:t>
            </a:r>
          </a:p>
        </p:txBody>
      </p:sp>
      <p:pic>
        <p:nvPicPr>
          <p:cNvPr id="38" name="Bild 37" descr="Te">
            <a:extLst>
              <a:ext uri="{FF2B5EF4-FFF2-40B4-BE49-F238E27FC236}">
                <a16:creationId xmlns:a16="http://schemas.microsoft.com/office/drawing/2014/main" id="{38051710-C9AF-4418-AAEB-6F3DBC59E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1576" y="1948543"/>
            <a:ext cx="2777412" cy="27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0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08801F-0507-4C1D-AB7A-DCB6DEFFE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5E39F4-88B2-4FE5-A03B-25C35D8B3B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6EBCC2-662C-4C56-808E-B2E0FECD97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8781A0-4406-4531-BC4E-7A788E49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37DC88-99BC-4A20-A0FA-AD1854AC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7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BF74B-1935-4D63-BA29-5559AABE9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F64545-75CE-4D22-959D-894FBD00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73B0919-87BB-494C-A4A5-D1B25E80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68977B-EB71-4E21-96DE-2382059E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487672A-0FB9-4784-945D-3ABBE5BF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85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3F4E9-F47F-473F-B84F-D0ECE24BC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39E92E-02B6-4EC3-B70B-7F6CB2627E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28D0E-8EA0-42CF-9B32-D4E9AB753C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24D6EB-389B-444D-9B21-65239194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D8A587-5693-4386-80BF-1609EB95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8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DA2BE4-781E-4EC7-9CA0-A959377C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A6F842-877D-4C3B-BA6B-4A8E9F40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AE76CA-D6CE-44FA-B788-60BEC5530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0BED-0D71-4929-B33F-923AFEA46A57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9C7CBE-A861-453E-9F68-93CD3DCC1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0A34D1-1708-407E-8111-0146F541D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EAE8-8AFE-4905-8EDA-486584E5383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977E621-A5A1-4DF6-8B6A-72A926A420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93893" y="5609448"/>
            <a:ext cx="1550967" cy="1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gynop.se/tillaggsfragor-studie-om-patientupplevd-vardkvalitet-kupp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ynop.se/rapporter/ovriga-rapporter/" TargetMode="External"/><Relationship Id="rId2" Type="http://schemas.openxmlformats.org/officeDocument/2006/relationships/hyperlink" Target="mailto:gynopregistret@regionvasterbotten.s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C03A9A-D37F-9585-3F8C-633B22274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647" y="768485"/>
            <a:ext cx="9144000" cy="1827078"/>
          </a:xfrm>
        </p:spPr>
        <p:txBody>
          <a:bodyPr>
            <a:noAutofit/>
          </a:bodyPr>
          <a:lstStyle/>
          <a:p>
            <a:r>
              <a:rPr lang="sv-SE" sz="4000" dirty="0"/>
              <a:t>Patienters upplevelser av vården vid bristning grad 2-4 i samband med förlossning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A4831AD-5A9E-8A3B-9191-489DB7D97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026" y="3289671"/>
            <a:ext cx="9144000" cy="972767"/>
          </a:xfrm>
        </p:spPr>
        <p:txBody>
          <a:bodyPr>
            <a:normAutofit/>
          </a:bodyPr>
          <a:lstStyle/>
          <a:p>
            <a:r>
              <a:rPr lang="sv-SE" altLang="sv-SE" sz="6000" dirty="0">
                <a:latin typeface="Mundo Sans" pitchFamily="34" charset="0"/>
              </a:rPr>
              <a:t>Patientinformation</a:t>
            </a:r>
            <a:endParaRPr lang="en-US" altLang="sv-SE" sz="3200" dirty="0">
              <a:latin typeface="Mundo Sans" pitchFamily="34" charset="0"/>
            </a:endParaRP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08567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Olika färg frågetecken">
            <a:extLst>
              <a:ext uri="{FF2B5EF4-FFF2-40B4-BE49-F238E27FC236}">
                <a16:creationId xmlns:a16="http://schemas.microsoft.com/office/drawing/2014/main" id="{BD9D9E05-FBD4-AE09-0557-67E80359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73" y="1072598"/>
            <a:ext cx="773571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19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E72CF-1CAF-0EB9-61C7-E3624922F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39965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AF3D4-4714-4FD3-BF8C-69FFBF3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sv-SE" dirty="0"/>
              <a:t>PROM, PREM och KUPP – vad är det?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8D609F-2353-9EAA-BD44-C96D4C402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4602"/>
            <a:ext cx="3932237" cy="2283941"/>
          </a:xfrm>
        </p:spPr>
        <p:txBody>
          <a:bodyPr>
            <a:normAutofit/>
          </a:bodyPr>
          <a:lstStyle/>
          <a:p>
            <a:r>
              <a:rPr lang="en-US" sz="2000" dirty="0" err="1"/>
              <a:t>Patientrapporterade</a:t>
            </a:r>
            <a:r>
              <a:rPr lang="en-US" sz="2000" dirty="0"/>
              <a:t> </a:t>
            </a:r>
            <a:r>
              <a:rPr lang="en-US" sz="2000" dirty="0" err="1"/>
              <a:t>mått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Mått på patientens hälsa eller hälsoförändring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Mått på patientens upplevelse av given vård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Mått på patientens nöjdhet</a:t>
            </a:r>
          </a:p>
          <a:p>
            <a:endParaRPr lang="en-US" sz="2000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761FC1A-3DB9-164B-DC18-686FE9C91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98912"/>
              </p:ext>
            </p:extLst>
          </p:nvPr>
        </p:nvGraphicFramePr>
        <p:xfrm>
          <a:off x="5180012" y="707339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8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9E5F60-76BA-452B-87F7-F8D8B6A76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37EE8-3CE4-4356-AFDA-EF069291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0553A-8559-430F-B398-FBE96FD5E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6F9AE8-F322-C97D-C1E0-611EE2C1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Exempel på fråga från</a:t>
            </a:r>
            <a:br>
              <a:rPr lang="sv-SE" dirty="0"/>
            </a:br>
            <a:r>
              <a:rPr lang="sv-SE" dirty="0"/>
              <a:t>KUPP-enkäten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9EA7386-3BDD-B58C-1572-6A2A07302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3382" b="48139"/>
          <a:stretch/>
        </p:blipFill>
        <p:spPr bwMode="auto">
          <a:xfrm>
            <a:off x="1581665" y="1556951"/>
            <a:ext cx="9672080" cy="16743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F4F232E-0E93-EB7F-AF3F-26214A93CEB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714329" y="3518201"/>
            <a:ext cx="9539416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KUPP består av ett 70-tal olika frågor om till exempel information, bemötande, avskildhet, delaktighet och engagemang.</a:t>
            </a:r>
            <a:br>
              <a:rPr lang="sv-SE" sz="2400" dirty="0"/>
            </a:br>
            <a:endParaRPr lang="sv-SE" sz="2400" dirty="0"/>
          </a:p>
          <a:p>
            <a:pPr marL="0" indent="0">
              <a:buNone/>
            </a:pPr>
            <a:r>
              <a:rPr lang="sv-SE" altLang="sv-SE" sz="2400" dirty="0"/>
              <a:t>Varje fråga består av ett påstående med en fyrgradig svarsskala (Fig.1). Svaren från skalorna A och B vägs sedan samman till ett sjugradigt kvalitetsindex från ”bristande” till ”</a:t>
            </a:r>
            <a:r>
              <a:rPr lang="sv-SE" altLang="sv-SE" sz="2400" dirty="0" err="1"/>
              <a:t>övergod</a:t>
            </a:r>
            <a:r>
              <a:rPr lang="sv-SE" altLang="sv-SE" sz="2400" dirty="0"/>
              <a:t>” kvalitet.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1346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9273F-E606-8A4F-8C18-6301922E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KUPP </a:t>
            </a:r>
            <a:r>
              <a:rPr lang="sv-SE"/>
              <a:t>som studie </a:t>
            </a:r>
            <a:r>
              <a:rPr lang="sv-SE" dirty="0"/>
              <a:t>i GynOp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072410-0157-F0A1-9C53-5317CFD7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En modifiering av KUPP – 23 frågor har valts ut</a:t>
            </a:r>
            <a:br>
              <a:rPr lang="sv-SE" dirty="0"/>
            </a:br>
            <a:r>
              <a:rPr lang="sv-SE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På </a:t>
            </a:r>
            <a:r>
              <a:rPr lang="sv-SE" sz="1800" dirty="0">
                <a:solidFill>
                  <a:srgbClr val="4F81BD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http://www3.gynop.se/tillaggsfragor-studie-om-patientupplevd-vardkvalitet-kupp/</a:t>
            </a:r>
            <a:r>
              <a:rPr lang="sv-SE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finns alla frågorna uppräknade. </a:t>
            </a:r>
            <a:endParaRPr lang="sv-SE" dirty="0"/>
          </a:p>
          <a:p>
            <a:r>
              <a:rPr lang="sv-SE" dirty="0"/>
              <a:t>Frågorna har ställts till patienter som svarar på enkäten </a:t>
            </a:r>
            <a:br>
              <a:rPr lang="sv-SE" dirty="0"/>
            </a:br>
            <a:r>
              <a:rPr lang="sv-SE" dirty="0"/>
              <a:t>efter 8 veckor via webben</a:t>
            </a:r>
          </a:p>
          <a:p>
            <a:r>
              <a:rPr lang="sv-SE" dirty="0"/>
              <a:t>Tidsperiod år 2015-2021</a:t>
            </a:r>
          </a:p>
          <a:p>
            <a:r>
              <a:rPr lang="sv-SE" dirty="0"/>
              <a:t>Materialet indelat i två grupper: </a:t>
            </a:r>
            <a:br>
              <a:rPr lang="sv-SE" dirty="0"/>
            </a:br>
            <a:r>
              <a:rPr lang="sv-SE" dirty="0"/>
              <a:t>bristning grad 2 och bristning grad 3-4</a:t>
            </a:r>
          </a:p>
          <a:p>
            <a:r>
              <a:rPr lang="sv-SE" dirty="0"/>
              <a:t>Totalt har 10 068 patienter svarat på enkäten </a:t>
            </a:r>
            <a:br>
              <a:rPr lang="sv-SE" dirty="0"/>
            </a:br>
            <a:r>
              <a:rPr lang="sv-SE" dirty="0"/>
              <a:t>5599 med bristning grad 2 </a:t>
            </a:r>
            <a:r>
              <a:rPr lang="sv-SE" sz="1400" dirty="0"/>
              <a:t>(motsvarar 32,6% av samtliga grad 2)</a:t>
            </a:r>
            <a:br>
              <a:rPr lang="sv-SE" dirty="0"/>
            </a:br>
            <a:r>
              <a:rPr lang="sv-SE" dirty="0"/>
              <a:t>4077 med grad 3 </a:t>
            </a:r>
            <a:r>
              <a:rPr lang="sv-SE" sz="1400" dirty="0"/>
              <a:t>(motsvarar 44% av samtliga grad 3)</a:t>
            </a:r>
            <a:br>
              <a:rPr lang="sv-SE" dirty="0"/>
            </a:br>
            <a:r>
              <a:rPr lang="sv-SE" dirty="0"/>
              <a:t>376 med grad 4 </a:t>
            </a:r>
            <a:r>
              <a:rPr lang="sv-SE" sz="1400" dirty="0"/>
              <a:t>(motsvarar 52% av samtliga grad 4)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1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">
            <a:extLst>
              <a:ext uri="{FF2B5EF4-FFF2-40B4-BE49-F238E27FC236}">
                <a16:creationId xmlns:a16="http://schemas.microsoft.com/office/drawing/2014/main" id="{393DF576-97BA-84B2-503E-CE4DD6051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0061" y="1179095"/>
            <a:ext cx="6910917" cy="493636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106166-7533-0C91-6C2C-A2072622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365126"/>
            <a:ext cx="10346095" cy="616652"/>
          </a:xfrm>
        </p:spPr>
        <p:txBody>
          <a:bodyPr>
            <a:normAutofit/>
          </a:bodyPr>
          <a:lstStyle/>
          <a:p>
            <a:pPr algn="ctr"/>
            <a:r>
              <a:rPr lang="sv-SE" sz="3600" dirty="0"/>
              <a:t>Resultat</a:t>
            </a:r>
          </a:p>
        </p:txBody>
      </p:sp>
      <p:sp>
        <p:nvSpPr>
          <p:cNvPr id="5" name="Platshållare för innehåll 7">
            <a:extLst>
              <a:ext uri="{FF2B5EF4-FFF2-40B4-BE49-F238E27FC236}">
                <a16:creationId xmlns:a16="http://schemas.microsoft.com/office/drawing/2014/main" id="{AECBC77E-F5A1-A7CA-B508-004A92032D01}"/>
              </a:ext>
            </a:extLst>
          </p:cNvPr>
          <p:cNvSpPr txBox="1">
            <a:spLocks/>
          </p:cNvSpPr>
          <p:nvPr/>
        </p:nvSpPr>
        <p:spPr>
          <a:xfrm>
            <a:off x="2880061" y="6115464"/>
            <a:ext cx="7236084" cy="545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00000"/>
                </a:solidFill>
                <a:latin typeface="Mundo Sans" pitchFamily="34" charset="0"/>
              </a:rPr>
              <a:t>För grad 2 är 3/4 patienter nöjda (</a:t>
            </a:r>
            <a:r>
              <a:rPr lang="sv-SE" sz="1600" dirty="0" err="1">
                <a:solidFill>
                  <a:srgbClr val="000000"/>
                </a:solidFill>
                <a:latin typeface="Mundo Sans" pitchFamily="34" charset="0"/>
              </a:rPr>
              <a:t>grön+turkos</a:t>
            </a:r>
            <a:r>
              <a:rPr lang="sv-SE" sz="1600" dirty="0">
                <a:solidFill>
                  <a:srgbClr val="000000"/>
                </a:solidFill>
                <a:latin typeface="Mundo Sans" pitchFamily="34" charset="0"/>
              </a:rPr>
              <a:t>) med information om hur operationen skulle gå till </a:t>
            </a:r>
            <a:br>
              <a:rPr lang="sv-SE" sz="1600" dirty="0">
                <a:solidFill>
                  <a:srgbClr val="000000"/>
                </a:solidFill>
                <a:latin typeface="Mundo Sans" pitchFamily="34" charset="0"/>
              </a:rPr>
            </a:br>
            <a:r>
              <a:rPr lang="sv-SE" sz="1600" dirty="0">
                <a:solidFill>
                  <a:srgbClr val="000000"/>
                </a:solidFill>
                <a:latin typeface="Mundo Sans" pitchFamily="34" charset="0"/>
              </a:rPr>
              <a:t>och för grad 3-4 är 6/10 patienter nöjda med den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97948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EB747D97-AFBE-0EFB-F618-9D1BECFA5708}"/>
              </a:ext>
            </a:extLst>
          </p:cNvPr>
          <p:cNvSpPr txBox="1">
            <a:spLocks/>
          </p:cNvSpPr>
          <p:nvPr/>
        </p:nvSpPr>
        <p:spPr>
          <a:xfrm>
            <a:off x="2335268" y="6248013"/>
            <a:ext cx="7521464" cy="51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>
                <a:solidFill>
                  <a:srgbClr val="000000"/>
                </a:solidFill>
              </a:rPr>
              <a:t>För grad 2 är 6/10 är nöjda (</a:t>
            </a:r>
            <a:r>
              <a:rPr lang="sv-SE" sz="1400" dirty="0" err="1">
                <a:solidFill>
                  <a:srgbClr val="000000"/>
                </a:solidFill>
              </a:rPr>
              <a:t>grön+turkos</a:t>
            </a:r>
            <a:r>
              <a:rPr lang="sv-SE" sz="1400" dirty="0">
                <a:solidFill>
                  <a:srgbClr val="000000"/>
                </a:solidFill>
              </a:rPr>
              <a:t>) med information om hur patienten ska sköta om sig efter hemkomsten. För </a:t>
            </a:r>
            <a:r>
              <a:rPr lang="sv-SE" sz="1400" dirty="0"/>
              <a:t>grad 3-4 är det </a:t>
            </a:r>
            <a:r>
              <a:rPr lang="sv-SE" sz="1400" dirty="0">
                <a:solidFill>
                  <a:srgbClr val="000000"/>
                </a:solidFill>
              </a:rPr>
              <a:t>knappt 5/10 som är nöjda med den informationen.</a:t>
            </a:r>
            <a:endParaRPr lang="sv-SE" sz="1400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01CB7349-980D-BE58-CE4E-7F24A342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5268" y="875539"/>
            <a:ext cx="7521464" cy="537247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73BAE968-8705-C198-EB51-30241D2D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365126"/>
            <a:ext cx="10346095" cy="616652"/>
          </a:xfrm>
        </p:spPr>
        <p:txBody>
          <a:bodyPr>
            <a:normAutofit/>
          </a:bodyPr>
          <a:lstStyle/>
          <a:p>
            <a:pPr algn="ctr"/>
            <a:r>
              <a:rPr lang="sv-SE" sz="3600" dirty="0"/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398929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D35804-5706-E91F-1C15-D2C990A3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CF8E57-9C29-7822-C875-B96EE5C0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2800" dirty="0">
                <a:latin typeface="Mundo Sans" pitchFamily="34" charset="0"/>
              </a:rPr>
              <a:t>Det finns förbättringsområden lokalt avseende att använda den nationella patientinformation om förlossningsbristningar som är framtagen år 2017 av Bäckenbottenutbildning</a:t>
            </a:r>
          </a:p>
          <a:p>
            <a:pPr marL="0" indent="0">
              <a:buNone/>
            </a:pPr>
            <a:r>
              <a:rPr lang="sv-SE" altLang="sv-SE" sz="2800" dirty="0">
                <a:latin typeface="Mundo Sans" pitchFamily="34" charset="0"/>
              </a:rPr>
              <a:t>Den finns på 11 språk på </a:t>
            </a:r>
            <a:r>
              <a:rPr lang="sv-SE" altLang="sv-SE" sz="2800" u="sng" dirty="0">
                <a:latin typeface="Mundo Sans" pitchFamily="34" charset="0"/>
              </a:rPr>
              <a:t>backenbottenutbildning.se 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888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6E7651-F09B-3C44-7EDD-36320573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 du veta mer om patienternas svar på alla frågorna?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85D82-FDF8-DE95-CFB4-BC121BAC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Har du sett klinikrapporten om KUPP för 2019-2021 för patienter med förlossningsbristning? Om inte mejla GynOps kansli </a:t>
            </a:r>
            <a:r>
              <a:rPr lang="sv-SE" sz="1800" dirty="0">
                <a:latin typeface="+mj-lt"/>
                <a:hlinkClick r:id="rId2"/>
              </a:rPr>
              <a:t>gynopregistret@regionvasterbotten.se</a:t>
            </a:r>
            <a:r>
              <a:rPr lang="sv-SE" sz="1800" dirty="0">
                <a:latin typeface="+mj-lt"/>
              </a:rPr>
              <a:t> </a:t>
            </a:r>
            <a:r>
              <a:rPr lang="sv-SE" dirty="0"/>
              <a:t>så skickar vi den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Se vår specialrapport om KUPP för hela landet som finns på </a:t>
            </a:r>
            <a:r>
              <a:rPr lang="sv-SE" dirty="0">
                <a:hlinkClick r:id="rId3"/>
              </a:rPr>
              <a:t>https://www.gynop.se/rapporter/ovriga-rapporter/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068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B4D76B-36EE-C00A-AC3A-400BBC4D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Framtiden för KUPP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BC64E-97F7-F7B0-CF47-97F2C319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samband med att 8-veckorsenkäten ändras, kommer denna studie att avslutas. Tre av frågorna som ingått i studien kommer att bli permanenta i enkäten 8 veckor efter operation och de frågorna kommer då att skickas till samtliga patienter, inte bara de som svarar på enkäten via webben. De frågor som ska behållas är: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Jag fick bra information om hur operationen skulle gå till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Jag fick effektiv smärtlindring (när jag behövde vid detta tillfälle)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Jag fick bra information om hur jag skulle sköta mig efter hemkomsten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Ytterligare en fråga om patientinformation kommer att läggas till: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Jag fick bra information om vart jag kunde vända mig vid eventuella oväntade besvär/problem efter hemkomsten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817286"/>
      </p:ext>
    </p:extLst>
  </p:cSld>
  <p:clrMapOvr>
    <a:masterClrMapping/>
  </p:clrMapOvr>
</p:sld>
</file>

<file path=ppt/theme/theme1.xml><?xml version="1.0" encoding="utf-8"?>
<a:theme xmlns:a="http://schemas.openxmlformats.org/drawingml/2006/main" name="gynop_powerpoint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mu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0F0B18-14A9-4A5D-8CB4-A2AC11EB0567}" vid="{B2A68266-82C5-4345-89DE-18E49258FF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gynop_powerpointmall</Template>
  <TotalTime>222</TotalTime>
  <Words>681</Words>
  <Application>Microsoft Office PowerPoint</Application>
  <PresentationFormat>Bredbild</PresentationFormat>
  <Paragraphs>44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Mundo Sans</vt:lpstr>
      <vt:lpstr>Symbol</vt:lpstr>
      <vt:lpstr>Verdana</vt:lpstr>
      <vt:lpstr>gynop_powerpointmall</vt:lpstr>
      <vt:lpstr>Patienters upplevelser av vården vid bristning grad 2-4 i samband med förlossning</vt:lpstr>
      <vt:lpstr>PROM, PREM och KUPP – vad är det?</vt:lpstr>
      <vt:lpstr>Exempel på fråga från KUPP-enkäten</vt:lpstr>
      <vt:lpstr>KUPP som studie i GynOp</vt:lpstr>
      <vt:lpstr>Resultat</vt:lpstr>
      <vt:lpstr>Resultat</vt:lpstr>
      <vt:lpstr>Resultat</vt:lpstr>
      <vt:lpstr>Vill du veta mer om patienternas svar på alla frågorna?</vt:lpstr>
      <vt:lpstr>Framtiden för KUPP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Renström</dc:creator>
  <cp:lastModifiedBy>Birgitta Renström</cp:lastModifiedBy>
  <cp:revision>2</cp:revision>
  <dcterms:created xsi:type="dcterms:W3CDTF">2022-08-19T10:00:24Z</dcterms:created>
  <dcterms:modified xsi:type="dcterms:W3CDTF">2022-10-12T10:55:00Z</dcterms:modified>
</cp:coreProperties>
</file>