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DM Sans" pitchFamily="2" charset="0"/>
      <p:regular r:id="rId17"/>
      <p:bold r:id="rId18"/>
      <p:italic r:id="rId19"/>
      <p:boldItalic r:id="rId20"/>
    </p:embeddedFont>
    <p:embeddedFont>
      <p:font typeface="DM Sans Medium" pitchFamily="2" charset="0"/>
      <p:regular r:id="rId21"/>
      <p:bold r:id="rId22"/>
      <p:italic r:id="rId23"/>
      <p:boldItalic r:id="rId24"/>
    </p:embeddedFont>
    <p:embeddedFont>
      <p:font typeface="Times" panose="02020603050405020304" pitchFamily="18"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22">
          <p15:clr>
            <a:srgbClr val="A4A3A4"/>
          </p15:clr>
        </p15:guide>
        <p15:guide id="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UTxxoOaJoD8+biaINT5/mx++R2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9" d="100"/>
          <a:sy n="159" d="100"/>
        </p:scale>
        <p:origin x="156" y="174"/>
      </p:cViewPr>
      <p:guideLst>
        <p:guide orient="horz" pos="622"/>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 name="Google Shape;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c0b698437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c0b6984379_0_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sv-SE">
                <a:latin typeface="Times New Roman"/>
                <a:ea typeface="Times New Roman"/>
                <a:cs typeface="Times New Roman"/>
                <a:sym typeface="Times New Roman"/>
              </a:rPr>
              <a:t>Majoriteten, 73,0% (n=15 306), av alla 20 970 kvinnor var antingen mycket nöjda eller nöjda med lagningen av bristningen medan 5,5% (n=1 156) var missnöjda och mycket missnöjda </a:t>
            </a:r>
            <a:endParaRPr sz="900">
              <a:latin typeface="Times New Roman"/>
              <a:ea typeface="Times New Roman"/>
              <a:cs typeface="Times New Roman"/>
              <a:sym typeface="Times New Roman"/>
            </a:endParaRPr>
          </a:p>
          <a:p>
            <a:pPr marL="0" lvl="0" indent="0" algn="l" rtl="0">
              <a:lnSpc>
                <a:spcPct val="115000"/>
              </a:lnSpc>
              <a:spcBef>
                <a:spcPts val="1100"/>
              </a:spcBef>
              <a:spcAft>
                <a:spcPts val="0"/>
              </a:spcAft>
              <a:buClr>
                <a:schemeClr val="dk1"/>
              </a:buClr>
              <a:buSzPts val="1100"/>
              <a:buFont typeface="Arial"/>
              <a:buNone/>
            </a:pPr>
            <a:endParaRPr sz="2100">
              <a:latin typeface="Times New Roman"/>
              <a:ea typeface="Times New Roman"/>
              <a:cs typeface="Times New Roman"/>
              <a:sym typeface="Times New Roman"/>
            </a:endParaRPr>
          </a:p>
        </p:txBody>
      </p:sp>
      <p:sp>
        <p:nvSpPr>
          <p:cNvPr id="156" name="Google Shape;156;g2c0b6984379_0_3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c0b69843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c0b6984379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292100" algn="l" rtl="0">
              <a:lnSpc>
                <a:spcPct val="115000"/>
              </a:lnSpc>
              <a:spcBef>
                <a:spcPts val="0"/>
              </a:spcBef>
              <a:spcAft>
                <a:spcPts val="0"/>
              </a:spcAft>
              <a:buClr>
                <a:srgbClr val="4F0433"/>
              </a:buClr>
              <a:buSzPts val="1000"/>
              <a:buChar char="•"/>
            </a:pPr>
            <a:r>
              <a:rPr lang="sv-SE" sz="1300">
                <a:latin typeface="Times New Roman"/>
                <a:ea typeface="Times New Roman"/>
                <a:cs typeface="Times New Roman"/>
                <a:sym typeface="Times New Roman"/>
              </a:rPr>
              <a:t>* 2014, ** 2015, *** 2016, **** 2017 och ***** 2020</a:t>
            </a:r>
            <a:endParaRPr sz="1300">
              <a:latin typeface="Times New Roman"/>
              <a:ea typeface="Times New Roman"/>
              <a:cs typeface="Times New Roman"/>
              <a:sym typeface="Times New Roman"/>
            </a:endParaRPr>
          </a:p>
          <a:p>
            <a:pPr marL="457200" lvl="0" indent="-311150" algn="l" rtl="0">
              <a:lnSpc>
                <a:spcPct val="115000"/>
              </a:lnSpc>
              <a:spcBef>
                <a:spcPts val="0"/>
              </a:spcBef>
              <a:spcAft>
                <a:spcPts val="0"/>
              </a:spcAft>
              <a:buClr>
                <a:srgbClr val="4F0433"/>
              </a:buClr>
              <a:buSzPts val="1300"/>
              <a:buFont typeface="Times New Roman"/>
              <a:buChar char="•"/>
            </a:pPr>
            <a:r>
              <a:rPr lang="sv-SE" sz="1300">
                <a:latin typeface="Times New Roman"/>
                <a:ea typeface="Times New Roman"/>
                <a:cs typeface="Times New Roman"/>
                <a:sym typeface="Times New Roman"/>
              </a:rPr>
              <a:t>Detta är för alla år, 2014-2021, summan inom parentes gäller för alla år.</a:t>
            </a:r>
            <a:endParaRPr sz="1300">
              <a:latin typeface="Times New Roman"/>
              <a:ea typeface="Times New Roman"/>
              <a:cs typeface="Times New Roman"/>
              <a:sym typeface="Times New Roman"/>
            </a:endParaRPr>
          </a:p>
          <a:p>
            <a:pPr marL="457200" lvl="0" indent="-292100" algn="l" rtl="0">
              <a:lnSpc>
                <a:spcPct val="115000"/>
              </a:lnSpc>
              <a:spcBef>
                <a:spcPts val="0"/>
              </a:spcBef>
              <a:spcAft>
                <a:spcPts val="0"/>
              </a:spcAft>
              <a:buClr>
                <a:srgbClr val="4F0433"/>
              </a:buClr>
              <a:buSzPts val="1000"/>
              <a:buChar char="•"/>
            </a:pPr>
            <a:r>
              <a:rPr lang="sv-SE" sz="1300">
                <a:latin typeface="Times New Roman"/>
                <a:ea typeface="Times New Roman"/>
                <a:cs typeface="Times New Roman"/>
                <a:sym typeface="Times New Roman"/>
              </a:rPr>
              <a:t>I Värmland var andelen kvinnor som fått råd 89,7%, på Gotland var det 15,7% och genomsnittet för hela riket var 33,8% för alla år. </a:t>
            </a:r>
            <a:endParaRPr sz="400"/>
          </a:p>
        </p:txBody>
      </p:sp>
      <p:sp>
        <p:nvSpPr>
          <p:cNvPr id="165" name="Google Shape;165;g2c0b6984379_0_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c0b698437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c0b6984379_0_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sv-SE"/>
              <a:t>Tar tid innan alla är med på tåget, önskvärt vore att även grad II registreras, även om det blir merjobb för barnmorskorna. </a:t>
            </a:r>
            <a:endParaRPr/>
          </a:p>
        </p:txBody>
      </p:sp>
      <p:sp>
        <p:nvSpPr>
          <p:cNvPr id="182" name="Google Shape;182;g2c0b6984379_0_2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9" name="Google Shape;1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sv-SE"/>
              <a:t>Jag har intresserat mig för de vaginala förlossningarna och bristningarna i samband med dem. </a:t>
            </a:r>
            <a:endParaRPr/>
          </a:p>
        </p:txBody>
      </p:sp>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sv-SE"/>
              <a:t>Jag har beskrivit data från bristningsregistret bakåt i tiden, utifrån ett-års enkäten. </a:t>
            </a: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c411e7e7b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c411e7e7b5_0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1" name="Google Shape;121;g2c411e7e7b5_0_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c0b698437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c0b6984379_0_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sv-SE">
                <a:latin typeface="Times New Roman"/>
                <a:ea typeface="Times New Roman"/>
                <a:cs typeface="Times New Roman"/>
                <a:sym typeface="Times New Roman"/>
              </a:rPr>
              <a:t>Av de totalt 20 970 svaren angav 25,2% (n=5 280) att de hade någon form av urinläckage på den första frågan (Figur 2). Av dem skattade 7,6% (n=400) att de aldrig läcker vid fysisk aktivitet, skratt, hosta och nysning, och 8,9% (n=471) uppgav att de läckte urin mer än 1 gång/dag </a:t>
            </a:r>
            <a:endParaRPr>
              <a:latin typeface="Times New Roman"/>
              <a:ea typeface="Times New Roman"/>
              <a:cs typeface="Times New Roman"/>
              <a:sym typeface="Times New Roman"/>
            </a:endParaRPr>
          </a:p>
          <a:p>
            <a:pPr marL="0" lvl="0" indent="0" algn="l" rtl="0">
              <a:spcBef>
                <a:spcPts val="1100"/>
              </a:spcBef>
              <a:spcAft>
                <a:spcPts val="0"/>
              </a:spcAft>
              <a:buNone/>
            </a:pPr>
            <a:endParaRPr/>
          </a:p>
        </p:txBody>
      </p:sp>
      <p:sp>
        <p:nvSpPr>
          <p:cNvPr id="129" name="Google Shape;129;g2c0b6984379_0_1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c0b698437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c0b6984379_0_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sv-SE">
                <a:latin typeface="Times New Roman"/>
                <a:ea typeface="Times New Roman"/>
                <a:cs typeface="Times New Roman"/>
                <a:sym typeface="Times New Roman"/>
              </a:rPr>
              <a:t>Av de 16 932 kvinnorna som svarade Ja på frågan om hon de senaste 3 månaderna haft samlag (Figur 2), svarade 87,1% (n=14 747) kvinnor att de inte hade samlagssmärta, 12,5% (n=2 112) svarade att de hade smärta vid samlag i olika grad.</a:t>
            </a:r>
            <a:endParaRPr>
              <a:latin typeface="Times New Roman"/>
              <a:ea typeface="Times New Roman"/>
              <a:cs typeface="Times New Roman"/>
              <a:sym typeface="Times New Roman"/>
            </a:endParaRPr>
          </a:p>
          <a:p>
            <a:pPr marL="0" lvl="0" indent="0" algn="l" rtl="0">
              <a:spcBef>
                <a:spcPts val="900"/>
              </a:spcBef>
              <a:spcAft>
                <a:spcPts val="0"/>
              </a:spcAft>
              <a:buNone/>
            </a:pPr>
            <a:endParaRPr sz="1500"/>
          </a:p>
        </p:txBody>
      </p:sp>
      <p:sp>
        <p:nvSpPr>
          <p:cNvPr id="138" name="Google Shape;138;g2c0b6984379_0_2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c0b698437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c0b6984379_0_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100"/>
              </a:spcAft>
              <a:buClr>
                <a:schemeClr val="dk1"/>
              </a:buClr>
              <a:buSzPts val="1100"/>
              <a:buFont typeface="Arial"/>
              <a:buNone/>
            </a:pPr>
            <a:r>
              <a:rPr lang="sv-SE">
                <a:latin typeface="Times New Roman"/>
                <a:ea typeface="Times New Roman"/>
                <a:cs typeface="Times New Roman"/>
                <a:sym typeface="Times New Roman"/>
              </a:rPr>
              <a:t>Av samtliga (n=20 970) kvinnor var det 23,7% (n=4 975) som svarade ja på den första frågan om man har komplikationer eller besvär, (Figur 2). Av dem svarade 70,1% (n= 3 518) att de fortfarande ett år postpartum hade besvär som berodde på bristningen </a:t>
            </a:r>
            <a:endParaRPr sz="2100">
              <a:latin typeface="Times New Roman"/>
              <a:ea typeface="Times New Roman"/>
              <a:cs typeface="Times New Roman"/>
              <a:sym typeface="Times New Roman"/>
            </a:endParaRPr>
          </a:p>
        </p:txBody>
      </p:sp>
      <p:sp>
        <p:nvSpPr>
          <p:cNvPr id="147" name="Google Shape;147;g2c0b6984379_0_4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tartbild" type="title">
  <p:cSld name="TITLE">
    <p:bg>
      <p:bgPr>
        <a:solidFill>
          <a:schemeClr val="accent1"/>
        </a:solidFill>
        <a:effectLst/>
      </p:bgPr>
    </p:bg>
    <p:spTree>
      <p:nvGrpSpPr>
        <p:cNvPr id="1" name="Shape 15"/>
        <p:cNvGrpSpPr/>
        <p:nvPr/>
      </p:nvGrpSpPr>
      <p:grpSpPr>
        <a:xfrm>
          <a:off x="0" y="0"/>
          <a:ext cx="0" cy="0"/>
          <a:chOff x="0" y="0"/>
          <a:chExt cx="0" cy="0"/>
        </a:xfrm>
      </p:grpSpPr>
      <p:pic>
        <p:nvPicPr>
          <p:cNvPr id="16" name="Google Shape;16;p9" descr="Logotyp Karolinska Institutet."/>
          <p:cNvPicPr preferRelativeResize="0"/>
          <p:nvPr/>
        </p:nvPicPr>
        <p:blipFill rotWithShape="1">
          <a:blip r:embed="rId2">
            <a:alphaModFix/>
          </a:blip>
          <a:srcRect/>
          <a:stretch/>
        </p:blipFill>
        <p:spPr>
          <a:xfrm>
            <a:off x="7181478" y="262850"/>
            <a:ext cx="1691680" cy="704867"/>
          </a:xfrm>
          <a:prstGeom prst="rect">
            <a:avLst/>
          </a:prstGeom>
          <a:noFill/>
          <a:ln>
            <a:noFill/>
          </a:ln>
        </p:spPr>
      </p:pic>
      <p:sp>
        <p:nvSpPr>
          <p:cNvPr id="17" name="Google Shape;17;p9"/>
          <p:cNvSpPr txBox="1">
            <a:spLocks noGrp="1"/>
          </p:cNvSpPr>
          <p:nvPr>
            <p:ph type="ctrTitle"/>
          </p:nvPr>
        </p:nvSpPr>
        <p:spPr>
          <a:xfrm>
            <a:off x="685800" y="1545332"/>
            <a:ext cx="77724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2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9"/>
          <p:cNvSpPr txBox="1">
            <a:spLocks noGrp="1"/>
          </p:cNvSpPr>
          <p:nvPr>
            <p:ph type="subTitle" idx="1"/>
          </p:nvPr>
        </p:nvSpPr>
        <p:spPr>
          <a:xfrm>
            <a:off x="685800" y="2553444"/>
            <a:ext cx="7772400" cy="1314450"/>
          </a:xfrm>
          <a:prstGeom prst="rect">
            <a:avLst/>
          </a:prstGeom>
          <a:noFill/>
          <a:ln>
            <a:noFill/>
          </a:ln>
        </p:spPr>
        <p:txBody>
          <a:bodyPr spcFirstLastPara="1" wrap="square" lIns="91425" tIns="45700" rIns="91425" bIns="45700" anchor="t" anchorCtr="0">
            <a:noAutofit/>
          </a:bodyPr>
          <a:lstStyle>
            <a:lvl1pPr lvl="0" algn="l">
              <a:spcBef>
                <a:spcPts val="360"/>
              </a:spcBef>
              <a:spcAft>
                <a:spcPts val="0"/>
              </a:spcAft>
              <a:buSzPts val="1800"/>
              <a:buFont typeface="Noto Sans Symbols"/>
              <a:buNone/>
              <a:defRPr sz="1800">
                <a:solidFill>
                  <a:srgbClr val="FFFFFF"/>
                </a:solidFil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 2 bilder m bildtext">
  <p:cSld name="Rubrik + 2 bilder m bildtext">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255983" y="339502"/>
            <a:ext cx="8625257" cy="857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body" idx="1"/>
          </p:nvPr>
        </p:nvSpPr>
        <p:spPr>
          <a:xfrm>
            <a:off x="255971" y="1401312"/>
            <a:ext cx="4170038" cy="2520145"/>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67" name="Google Shape;67;p18"/>
          <p:cNvSpPr txBox="1">
            <a:spLocks noGrp="1"/>
          </p:cNvSpPr>
          <p:nvPr>
            <p:ph type="body" idx="2"/>
          </p:nvPr>
        </p:nvSpPr>
        <p:spPr>
          <a:xfrm>
            <a:off x="255971" y="4016459"/>
            <a:ext cx="4170039" cy="578499"/>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68" name="Google Shape;68;p18"/>
          <p:cNvSpPr txBox="1">
            <a:spLocks noGrp="1"/>
          </p:cNvSpPr>
          <p:nvPr>
            <p:ph type="body" idx="3"/>
          </p:nvPr>
        </p:nvSpPr>
        <p:spPr>
          <a:xfrm>
            <a:off x="4711199" y="1404632"/>
            <a:ext cx="4170040" cy="251682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69" name="Google Shape;69;p18"/>
          <p:cNvSpPr txBox="1">
            <a:spLocks noGrp="1"/>
          </p:cNvSpPr>
          <p:nvPr>
            <p:ph type="body" idx="4"/>
          </p:nvPr>
        </p:nvSpPr>
        <p:spPr>
          <a:xfrm>
            <a:off x="4711200" y="4016459"/>
            <a:ext cx="4170039" cy="574675"/>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70" name="Google Shape;70;p18"/>
          <p:cNvSpPr txBox="1">
            <a:spLocks noGrp="1"/>
          </p:cNvSpPr>
          <p:nvPr>
            <p:ph type="ftr" idx="11"/>
          </p:nvPr>
        </p:nvSpPr>
        <p:spPr>
          <a:xfrm>
            <a:off x="255983" y="4790351"/>
            <a:ext cx="2443809" cy="1714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solidFill>
                  <a:srgbClr val="4F0433"/>
                </a:solidFill>
                <a:latin typeface="DM Sans"/>
                <a:ea typeface="DM Sans"/>
                <a:cs typeface="DM Sans"/>
                <a:sym typeface="DM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dt" idx="10"/>
          </p:nvPr>
        </p:nvSpPr>
        <p:spPr>
          <a:xfrm>
            <a:off x="6623447" y="4788233"/>
            <a:ext cx="1905000" cy="17145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sldNum" idx="12"/>
          </p:nvPr>
        </p:nvSpPr>
        <p:spPr>
          <a:xfrm>
            <a:off x="8299847" y="4788233"/>
            <a:ext cx="685800" cy="1714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vslutande bild med text">
  <p:cSld name="Avslutande bild med text">
    <p:bg>
      <p:bgPr>
        <a:solidFill>
          <a:schemeClr val="accent1"/>
        </a:solidFill>
        <a:effectLst/>
      </p:bgPr>
    </p:bg>
    <p:spTree>
      <p:nvGrpSpPr>
        <p:cNvPr id="1" name="Shape 73"/>
        <p:cNvGrpSpPr/>
        <p:nvPr/>
      </p:nvGrpSpPr>
      <p:grpSpPr>
        <a:xfrm>
          <a:off x="0" y="0"/>
          <a:ext cx="0" cy="0"/>
          <a:chOff x="0" y="0"/>
          <a:chExt cx="0" cy="0"/>
        </a:xfrm>
      </p:grpSpPr>
      <p:pic>
        <p:nvPicPr>
          <p:cNvPr id="74" name="Google Shape;74;p19" descr="Logotyp Karolinska Institutet."/>
          <p:cNvPicPr preferRelativeResize="0"/>
          <p:nvPr/>
        </p:nvPicPr>
        <p:blipFill rotWithShape="1">
          <a:blip r:embed="rId2">
            <a:alphaModFix/>
          </a:blip>
          <a:srcRect/>
          <a:stretch/>
        </p:blipFill>
        <p:spPr>
          <a:xfrm>
            <a:off x="2996951" y="1915479"/>
            <a:ext cx="3150096" cy="1312540"/>
          </a:xfrm>
          <a:prstGeom prst="rect">
            <a:avLst/>
          </a:prstGeom>
          <a:noFill/>
          <a:ln>
            <a:noFill/>
          </a:ln>
        </p:spPr>
      </p:pic>
      <p:sp>
        <p:nvSpPr>
          <p:cNvPr id="75" name="Google Shape;75;p19"/>
          <p:cNvSpPr txBox="1">
            <a:spLocks noGrp="1"/>
          </p:cNvSpPr>
          <p:nvPr>
            <p:ph type="body" idx="1"/>
          </p:nvPr>
        </p:nvSpPr>
        <p:spPr>
          <a:xfrm>
            <a:off x="255971" y="4299942"/>
            <a:ext cx="8564501" cy="578499"/>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solidFill>
                  <a:schemeClr val="lt1"/>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9"/>
        <p:cNvGrpSpPr/>
        <p:nvPr/>
      </p:nvGrpSpPr>
      <p:grpSpPr>
        <a:xfrm>
          <a:off x="0" y="0"/>
          <a:ext cx="0" cy="0"/>
          <a:chOff x="0" y="0"/>
          <a:chExt cx="0" cy="0"/>
        </a:xfrm>
      </p:grpSpPr>
      <p:sp>
        <p:nvSpPr>
          <p:cNvPr id="20" name="Google Shape;20;p10"/>
          <p:cNvSpPr txBox="1">
            <a:spLocks noGrp="1"/>
          </p:cNvSpPr>
          <p:nvPr>
            <p:ph type="title"/>
          </p:nvPr>
        </p:nvSpPr>
        <p:spPr>
          <a:xfrm>
            <a:off x="255971" y="339502"/>
            <a:ext cx="8632045" cy="857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body" idx="1"/>
          </p:nvPr>
        </p:nvSpPr>
        <p:spPr>
          <a:xfrm>
            <a:off x="256774" y="1402829"/>
            <a:ext cx="8631243" cy="319019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solidFill>
                  <a:schemeClr val="dk1"/>
                </a:solidFill>
              </a:defRPr>
            </a:lvl1pPr>
            <a:lvl2pPr marL="914400" lvl="1" indent="-330200" algn="l">
              <a:spcBef>
                <a:spcPts val="320"/>
              </a:spcBef>
              <a:spcAft>
                <a:spcPts val="0"/>
              </a:spcAft>
              <a:buSzPts val="1600"/>
              <a:buChar char="🡪"/>
              <a:defRPr>
                <a:solidFill>
                  <a:schemeClr val="dk1"/>
                </a:solidFill>
              </a:defRPr>
            </a:lvl2pPr>
            <a:lvl3pPr marL="1371600" lvl="2" indent="-317500" algn="l">
              <a:spcBef>
                <a:spcPts val="280"/>
              </a:spcBef>
              <a:spcAft>
                <a:spcPts val="0"/>
              </a:spcAft>
              <a:buSzPts val="1400"/>
              <a:buChar char="•"/>
              <a:defRPr>
                <a:solidFill>
                  <a:schemeClr val="dk1"/>
                </a:solidFill>
              </a:defRPr>
            </a:lvl3pPr>
            <a:lvl4pPr marL="1828800" lvl="3" indent="-304800" algn="l">
              <a:spcBef>
                <a:spcPts val="240"/>
              </a:spcBef>
              <a:spcAft>
                <a:spcPts val="0"/>
              </a:spcAft>
              <a:buSzPts val="1200"/>
              <a:buChar char="🡪"/>
              <a:defRPr>
                <a:solidFill>
                  <a:schemeClr val="dk1"/>
                </a:solidFill>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22" name="Google Shape;22;p10"/>
          <p:cNvSpPr txBox="1">
            <a:spLocks noGrp="1"/>
          </p:cNvSpPr>
          <p:nvPr>
            <p:ph type="ftr" idx="11"/>
          </p:nvPr>
        </p:nvSpPr>
        <p:spPr>
          <a:xfrm>
            <a:off x="255983" y="4790351"/>
            <a:ext cx="2443809" cy="1714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solidFill>
                  <a:srgbClr val="4F0433"/>
                </a:solidFill>
                <a:latin typeface="DM Sans"/>
                <a:ea typeface="DM Sans"/>
                <a:cs typeface="DM Sans"/>
                <a:sym typeface="DM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0"/>
          <p:cNvSpPr txBox="1">
            <a:spLocks noGrp="1"/>
          </p:cNvSpPr>
          <p:nvPr>
            <p:ph type="dt" idx="10"/>
          </p:nvPr>
        </p:nvSpPr>
        <p:spPr>
          <a:xfrm>
            <a:off x="6623447" y="4788233"/>
            <a:ext cx="1905000" cy="17145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0"/>
          <p:cNvSpPr txBox="1">
            <a:spLocks noGrp="1"/>
          </p:cNvSpPr>
          <p:nvPr>
            <p:ph type="sldNum" idx="12"/>
          </p:nvPr>
        </p:nvSpPr>
        <p:spPr>
          <a:xfrm>
            <a:off x="8299847" y="4788233"/>
            <a:ext cx="685800" cy="1714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800" b="0" i="0" u="none" strike="noStrike" cap="none">
                <a:solidFill>
                  <a:schemeClr val="accent1"/>
                </a:solidFill>
                <a:latin typeface="DM Sans"/>
                <a:ea typeface="DM Sans"/>
                <a:cs typeface="DM Sans"/>
                <a:sym typeface="DM Sans"/>
              </a:defRPr>
            </a:lvl1pPr>
            <a:lvl2pPr marL="0" lvl="1" indent="0" algn="r">
              <a:spcBef>
                <a:spcPts val="0"/>
              </a:spcBef>
              <a:spcAft>
                <a:spcPts val="0"/>
              </a:spcAft>
              <a:buNone/>
              <a:defRPr sz="800" b="0" i="0" u="none" strike="noStrike" cap="none">
                <a:solidFill>
                  <a:schemeClr val="accent1"/>
                </a:solidFill>
                <a:latin typeface="DM Sans"/>
                <a:ea typeface="DM Sans"/>
                <a:cs typeface="DM Sans"/>
                <a:sym typeface="DM Sans"/>
              </a:defRPr>
            </a:lvl2pPr>
            <a:lvl3pPr marL="0" lvl="2" indent="0" algn="r">
              <a:spcBef>
                <a:spcPts val="0"/>
              </a:spcBef>
              <a:spcAft>
                <a:spcPts val="0"/>
              </a:spcAft>
              <a:buNone/>
              <a:defRPr sz="800" b="0" i="0" u="none" strike="noStrike" cap="none">
                <a:solidFill>
                  <a:schemeClr val="accent1"/>
                </a:solidFill>
                <a:latin typeface="DM Sans"/>
                <a:ea typeface="DM Sans"/>
                <a:cs typeface="DM Sans"/>
                <a:sym typeface="DM Sans"/>
              </a:defRPr>
            </a:lvl3pPr>
            <a:lvl4pPr marL="0" lvl="3" indent="0" algn="r">
              <a:spcBef>
                <a:spcPts val="0"/>
              </a:spcBef>
              <a:spcAft>
                <a:spcPts val="0"/>
              </a:spcAft>
              <a:buNone/>
              <a:defRPr sz="800" b="0" i="0" u="none" strike="noStrike" cap="none">
                <a:solidFill>
                  <a:schemeClr val="accent1"/>
                </a:solidFill>
                <a:latin typeface="DM Sans"/>
                <a:ea typeface="DM Sans"/>
                <a:cs typeface="DM Sans"/>
                <a:sym typeface="DM Sans"/>
              </a:defRPr>
            </a:lvl4pPr>
            <a:lvl5pPr marL="0" lvl="4" indent="0" algn="r">
              <a:spcBef>
                <a:spcPts val="0"/>
              </a:spcBef>
              <a:spcAft>
                <a:spcPts val="0"/>
              </a:spcAft>
              <a:buNone/>
              <a:defRPr sz="800" b="0" i="0" u="none" strike="noStrike" cap="none">
                <a:solidFill>
                  <a:schemeClr val="accent1"/>
                </a:solidFill>
                <a:latin typeface="DM Sans"/>
                <a:ea typeface="DM Sans"/>
                <a:cs typeface="DM Sans"/>
                <a:sym typeface="DM Sans"/>
              </a:defRPr>
            </a:lvl5pPr>
            <a:lvl6pPr marL="0" lvl="5" indent="0" algn="r">
              <a:spcBef>
                <a:spcPts val="0"/>
              </a:spcBef>
              <a:spcAft>
                <a:spcPts val="0"/>
              </a:spcAft>
              <a:buNone/>
              <a:defRPr sz="800" b="0" i="0" u="none" strike="noStrike" cap="none">
                <a:solidFill>
                  <a:schemeClr val="accent1"/>
                </a:solidFill>
                <a:latin typeface="DM Sans"/>
                <a:ea typeface="DM Sans"/>
                <a:cs typeface="DM Sans"/>
                <a:sym typeface="DM Sans"/>
              </a:defRPr>
            </a:lvl6pPr>
            <a:lvl7pPr marL="0" lvl="6" indent="0" algn="r">
              <a:spcBef>
                <a:spcPts val="0"/>
              </a:spcBef>
              <a:spcAft>
                <a:spcPts val="0"/>
              </a:spcAft>
              <a:buNone/>
              <a:defRPr sz="800" b="0" i="0" u="none" strike="noStrike" cap="none">
                <a:solidFill>
                  <a:schemeClr val="accent1"/>
                </a:solidFill>
                <a:latin typeface="DM Sans"/>
                <a:ea typeface="DM Sans"/>
                <a:cs typeface="DM Sans"/>
                <a:sym typeface="DM Sans"/>
              </a:defRPr>
            </a:lvl7pPr>
            <a:lvl8pPr marL="0" lvl="7" indent="0" algn="r">
              <a:spcBef>
                <a:spcPts val="0"/>
              </a:spcBef>
              <a:spcAft>
                <a:spcPts val="0"/>
              </a:spcAft>
              <a:buNone/>
              <a:defRPr sz="800" b="0" i="0" u="none" strike="noStrike" cap="none">
                <a:solidFill>
                  <a:schemeClr val="accent1"/>
                </a:solidFill>
                <a:latin typeface="DM Sans"/>
                <a:ea typeface="DM Sans"/>
                <a:cs typeface="DM Sans"/>
                <a:sym typeface="DM Sans"/>
              </a:defRPr>
            </a:lvl8pPr>
            <a:lvl9pPr marL="0" lvl="8" indent="0" algn="r">
              <a:spcBef>
                <a:spcPts val="0"/>
              </a:spcBef>
              <a:spcAft>
                <a:spcPts val="0"/>
              </a:spcAft>
              <a:buNone/>
              <a:defRPr sz="800" b="0" i="0" u="none" strike="noStrike" cap="none">
                <a:solidFill>
                  <a:schemeClr val="accen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ast rubrik">
  <p:cSld name="Endast rubrik">
    <p:spTree>
      <p:nvGrpSpPr>
        <p:cNvPr id="1" name="Shape 25"/>
        <p:cNvGrpSpPr/>
        <p:nvPr/>
      </p:nvGrpSpPr>
      <p:grpSpPr>
        <a:xfrm>
          <a:off x="0" y="0"/>
          <a:ext cx="0" cy="0"/>
          <a:chOff x="0" y="0"/>
          <a:chExt cx="0" cy="0"/>
        </a:xfrm>
      </p:grpSpPr>
      <p:sp>
        <p:nvSpPr>
          <p:cNvPr id="26" name="Google Shape;26;p11"/>
          <p:cNvSpPr txBox="1">
            <a:spLocks noGrp="1"/>
          </p:cNvSpPr>
          <p:nvPr>
            <p:ph type="title"/>
          </p:nvPr>
        </p:nvSpPr>
        <p:spPr>
          <a:xfrm>
            <a:off x="255971" y="339502"/>
            <a:ext cx="8632045" cy="857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255983" y="4790351"/>
            <a:ext cx="2443809" cy="1714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solidFill>
                  <a:srgbClr val="4F0433"/>
                </a:solidFill>
                <a:latin typeface="DM Sans"/>
                <a:ea typeface="DM Sans"/>
                <a:cs typeface="DM Sans"/>
                <a:sym typeface="DM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dt" idx="10"/>
          </p:nvPr>
        </p:nvSpPr>
        <p:spPr>
          <a:xfrm>
            <a:off x="6623447" y="4788233"/>
            <a:ext cx="1905000" cy="17145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1"/>
          <p:cNvSpPr txBox="1">
            <a:spLocks noGrp="1"/>
          </p:cNvSpPr>
          <p:nvPr>
            <p:ph type="sldNum" idx="12"/>
          </p:nvPr>
        </p:nvSpPr>
        <p:spPr>
          <a:xfrm>
            <a:off x="8299847" y="4788233"/>
            <a:ext cx="685800" cy="1714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800" b="0" i="0" u="none" strike="noStrike" cap="none">
                <a:solidFill>
                  <a:schemeClr val="accent1"/>
                </a:solidFill>
                <a:latin typeface="DM Sans"/>
                <a:ea typeface="DM Sans"/>
                <a:cs typeface="DM Sans"/>
                <a:sym typeface="DM Sans"/>
              </a:defRPr>
            </a:lvl1pPr>
            <a:lvl2pPr marL="0" lvl="1" indent="0" algn="r">
              <a:spcBef>
                <a:spcPts val="0"/>
              </a:spcBef>
              <a:spcAft>
                <a:spcPts val="0"/>
              </a:spcAft>
              <a:buNone/>
              <a:defRPr sz="800" b="0" i="0" u="none" strike="noStrike" cap="none">
                <a:solidFill>
                  <a:schemeClr val="accent1"/>
                </a:solidFill>
                <a:latin typeface="DM Sans"/>
                <a:ea typeface="DM Sans"/>
                <a:cs typeface="DM Sans"/>
                <a:sym typeface="DM Sans"/>
              </a:defRPr>
            </a:lvl2pPr>
            <a:lvl3pPr marL="0" lvl="2" indent="0" algn="r">
              <a:spcBef>
                <a:spcPts val="0"/>
              </a:spcBef>
              <a:spcAft>
                <a:spcPts val="0"/>
              </a:spcAft>
              <a:buNone/>
              <a:defRPr sz="800" b="0" i="0" u="none" strike="noStrike" cap="none">
                <a:solidFill>
                  <a:schemeClr val="accent1"/>
                </a:solidFill>
                <a:latin typeface="DM Sans"/>
                <a:ea typeface="DM Sans"/>
                <a:cs typeface="DM Sans"/>
                <a:sym typeface="DM Sans"/>
              </a:defRPr>
            </a:lvl3pPr>
            <a:lvl4pPr marL="0" lvl="3" indent="0" algn="r">
              <a:spcBef>
                <a:spcPts val="0"/>
              </a:spcBef>
              <a:spcAft>
                <a:spcPts val="0"/>
              </a:spcAft>
              <a:buNone/>
              <a:defRPr sz="800" b="0" i="0" u="none" strike="noStrike" cap="none">
                <a:solidFill>
                  <a:schemeClr val="accent1"/>
                </a:solidFill>
                <a:latin typeface="DM Sans"/>
                <a:ea typeface="DM Sans"/>
                <a:cs typeface="DM Sans"/>
                <a:sym typeface="DM Sans"/>
              </a:defRPr>
            </a:lvl4pPr>
            <a:lvl5pPr marL="0" lvl="4" indent="0" algn="r">
              <a:spcBef>
                <a:spcPts val="0"/>
              </a:spcBef>
              <a:spcAft>
                <a:spcPts val="0"/>
              </a:spcAft>
              <a:buNone/>
              <a:defRPr sz="800" b="0" i="0" u="none" strike="noStrike" cap="none">
                <a:solidFill>
                  <a:schemeClr val="accent1"/>
                </a:solidFill>
                <a:latin typeface="DM Sans"/>
                <a:ea typeface="DM Sans"/>
                <a:cs typeface="DM Sans"/>
                <a:sym typeface="DM Sans"/>
              </a:defRPr>
            </a:lvl5pPr>
            <a:lvl6pPr marL="0" lvl="5" indent="0" algn="r">
              <a:spcBef>
                <a:spcPts val="0"/>
              </a:spcBef>
              <a:spcAft>
                <a:spcPts val="0"/>
              </a:spcAft>
              <a:buNone/>
              <a:defRPr sz="800" b="0" i="0" u="none" strike="noStrike" cap="none">
                <a:solidFill>
                  <a:schemeClr val="accent1"/>
                </a:solidFill>
                <a:latin typeface="DM Sans"/>
                <a:ea typeface="DM Sans"/>
                <a:cs typeface="DM Sans"/>
                <a:sym typeface="DM Sans"/>
              </a:defRPr>
            </a:lvl6pPr>
            <a:lvl7pPr marL="0" lvl="6" indent="0" algn="r">
              <a:spcBef>
                <a:spcPts val="0"/>
              </a:spcBef>
              <a:spcAft>
                <a:spcPts val="0"/>
              </a:spcAft>
              <a:buNone/>
              <a:defRPr sz="800" b="0" i="0" u="none" strike="noStrike" cap="none">
                <a:solidFill>
                  <a:schemeClr val="accent1"/>
                </a:solidFill>
                <a:latin typeface="DM Sans"/>
                <a:ea typeface="DM Sans"/>
                <a:cs typeface="DM Sans"/>
                <a:sym typeface="DM Sans"/>
              </a:defRPr>
            </a:lvl7pPr>
            <a:lvl8pPr marL="0" lvl="7" indent="0" algn="r">
              <a:spcBef>
                <a:spcPts val="0"/>
              </a:spcBef>
              <a:spcAft>
                <a:spcPts val="0"/>
              </a:spcAft>
              <a:buNone/>
              <a:defRPr sz="800" b="0" i="0" u="none" strike="noStrike" cap="none">
                <a:solidFill>
                  <a:schemeClr val="accent1"/>
                </a:solidFill>
                <a:latin typeface="DM Sans"/>
                <a:ea typeface="DM Sans"/>
                <a:cs typeface="DM Sans"/>
                <a:sym typeface="DM Sans"/>
              </a:defRPr>
            </a:lvl8pPr>
            <a:lvl9pPr marL="0" lvl="8" indent="0" algn="r">
              <a:spcBef>
                <a:spcPts val="0"/>
              </a:spcBef>
              <a:spcAft>
                <a:spcPts val="0"/>
              </a:spcAft>
              <a:buNone/>
              <a:defRPr sz="800" b="0" i="0" u="none" strike="noStrike" cap="none">
                <a:solidFill>
                  <a:schemeClr val="accen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vslutande bild">
  <p:cSld name="Avslutande bild">
    <p:bg>
      <p:bgPr>
        <a:solidFill>
          <a:schemeClr val="accent1"/>
        </a:solidFill>
        <a:effectLst/>
      </p:bgPr>
    </p:bg>
    <p:spTree>
      <p:nvGrpSpPr>
        <p:cNvPr id="1" name="Shape 30"/>
        <p:cNvGrpSpPr/>
        <p:nvPr/>
      </p:nvGrpSpPr>
      <p:grpSpPr>
        <a:xfrm>
          <a:off x="0" y="0"/>
          <a:ext cx="0" cy="0"/>
          <a:chOff x="0" y="0"/>
          <a:chExt cx="0" cy="0"/>
        </a:xfrm>
      </p:grpSpPr>
      <p:pic>
        <p:nvPicPr>
          <p:cNvPr id="31" name="Google Shape;31;p12" descr="Logotyp Karolinska Institutet."/>
          <p:cNvPicPr preferRelativeResize="0"/>
          <p:nvPr/>
        </p:nvPicPr>
        <p:blipFill rotWithShape="1">
          <a:blip r:embed="rId2">
            <a:alphaModFix/>
          </a:blip>
          <a:srcRect/>
          <a:stretch/>
        </p:blipFill>
        <p:spPr>
          <a:xfrm>
            <a:off x="2996951" y="1915479"/>
            <a:ext cx="3150096" cy="131254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vsnittsbild">
  <p:cSld name="Avsnittsbild">
    <p:bg>
      <p:bgPr>
        <a:solidFill>
          <a:srgbClr val="EDF4F4"/>
        </a:solidFill>
        <a:effectLst/>
      </p:bgPr>
    </p:bg>
    <p:spTree>
      <p:nvGrpSpPr>
        <p:cNvPr id="1" name="Shape 32"/>
        <p:cNvGrpSpPr/>
        <p:nvPr/>
      </p:nvGrpSpPr>
      <p:grpSpPr>
        <a:xfrm>
          <a:off x="0" y="0"/>
          <a:ext cx="0" cy="0"/>
          <a:chOff x="0" y="0"/>
          <a:chExt cx="0" cy="0"/>
        </a:xfrm>
      </p:grpSpPr>
      <p:sp>
        <p:nvSpPr>
          <p:cNvPr id="33" name="Google Shape;33;p13"/>
          <p:cNvSpPr txBox="1">
            <a:spLocks noGrp="1"/>
          </p:cNvSpPr>
          <p:nvPr>
            <p:ph type="ctrTitle"/>
          </p:nvPr>
        </p:nvSpPr>
        <p:spPr>
          <a:xfrm>
            <a:off x="685800" y="1545332"/>
            <a:ext cx="77724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200">
                <a:solidFill>
                  <a:srgbClr val="4F043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subTitle" idx="1"/>
          </p:nvPr>
        </p:nvSpPr>
        <p:spPr>
          <a:xfrm>
            <a:off x="685800" y="2553444"/>
            <a:ext cx="7772400" cy="1314450"/>
          </a:xfrm>
          <a:prstGeom prst="rect">
            <a:avLst/>
          </a:prstGeom>
          <a:noFill/>
          <a:ln>
            <a:noFill/>
          </a:ln>
        </p:spPr>
        <p:txBody>
          <a:bodyPr spcFirstLastPara="1" wrap="square" lIns="91425" tIns="45700" rIns="91425" bIns="45700" anchor="t" anchorCtr="0">
            <a:noAutofit/>
          </a:bodyPr>
          <a:lstStyle>
            <a:lvl1pPr lvl="0" algn="l">
              <a:spcBef>
                <a:spcPts val="360"/>
              </a:spcBef>
              <a:spcAft>
                <a:spcPts val="0"/>
              </a:spcAft>
              <a:buSzPts val="1800"/>
              <a:buFont typeface="Noto Sans Symbols"/>
              <a:buNone/>
              <a:defRPr sz="1800">
                <a:solidFill>
                  <a:srgbClr val="4F0433"/>
                </a:solidFil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a:endParaRPr/>
          </a:p>
        </p:txBody>
      </p:sp>
      <p:sp>
        <p:nvSpPr>
          <p:cNvPr id="35" name="Google Shape;35;p13"/>
          <p:cNvSpPr txBox="1">
            <a:spLocks noGrp="1"/>
          </p:cNvSpPr>
          <p:nvPr>
            <p:ph type="ftr" idx="11"/>
          </p:nvPr>
        </p:nvSpPr>
        <p:spPr>
          <a:xfrm>
            <a:off x="255983" y="5424636"/>
            <a:ext cx="36000" cy="1714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dt" idx="10"/>
          </p:nvPr>
        </p:nvSpPr>
        <p:spPr>
          <a:xfrm>
            <a:off x="6623447" y="5308054"/>
            <a:ext cx="36000" cy="17145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sldNum" idx="12"/>
          </p:nvPr>
        </p:nvSpPr>
        <p:spPr>
          <a:xfrm>
            <a:off x="8299847" y="5308054"/>
            <a:ext cx="36000" cy="1714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 b="0" i="0" u="none" strike="noStrike" cap="none">
                <a:solidFill>
                  <a:schemeClr val="accent1"/>
                </a:solidFill>
                <a:latin typeface="DM Sans"/>
                <a:ea typeface="DM Sans"/>
                <a:cs typeface="DM Sans"/>
                <a:sym typeface="DM Sans"/>
              </a:defRPr>
            </a:lvl1pPr>
            <a:lvl2pPr marL="0" lvl="1" indent="0" algn="r">
              <a:spcBef>
                <a:spcPts val="0"/>
              </a:spcBef>
              <a:spcAft>
                <a:spcPts val="0"/>
              </a:spcAft>
              <a:buNone/>
              <a:defRPr sz="100" b="0" i="0" u="none" strike="noStrike" cap="none">
                <a:solidFill>
                  <a:schemeClr val="accent1"/>
                </a:solidFill>
                <a:latin typeface="DM Sans"/>
                <a:ea typeface="DM Sans"/>
                <a:cs typeface="DM Sans"/>
                <a:sym typeface="DM Sans"/>
              </a:defRPr>
            </a:lvl2pPr>
            <a:lvl3pPr marL="0" lvl="2" indent="0" algn="r">
              <a:spcBef>
                <a:spcPts val="0"/>
              </a:spcBef>
              <a:spcAft>
                <a:spcPts val="0"/>
              </a:spcAft>
              <a:buNone/>
              <a:defRPr sz="100" b="0" i="0" u="none" strike="noStrike" cap="none">
                <a:solidFill>
                  <a:schemeClr val="accent1"/>
                </a:solidFill>
                <a:latin typeface="DM Sans"/>
                <a:ea typeface="DM Sans"/>
                <a:cs typeface="DM Sans"/>
                <a:sym typeface="DM Sans"/>
              </a:defRPr>
            </a:lvl3pPr>
            <a:lvl4pPr marL="0" lvl="3" indent="0" algn="r">
              <a:spcBef>
                <a:spcPts val="0"/>
              </a:spcBef>
              <a:spcAft>
                <a:spcPts val="0"/>
              </a:spcAft>
              <a:buNone/>
              <a:defRPr sz="100" b="0" i="0" u="none" strike="noStrike" cap="none">
                <a:solidFill>
                  <a:schemeClr val="accent1"/>
                </a:solidFill>
                <a:latin typeface="DM Sans"/>
                <a:ea typeface="DM Sans"/>
                <a:cs typeface="DM Sans"/>
                <a:sym typeface="DM Sans"/>
              </a:defRPr>
            </a:lvl4pPr>
            <a:lvl5pPr marL="0" lvl="4" indent="0" algn="r">
              <a:spcBef>
                <a:spcPts val="0"/>
              </a:spcBef>
              <a:spcAft>
                <a:spcPts val="0"/>
              </a:spcAft>
              <a:buNone/>
              <a:defRPr sz="100" b="0" i="0" u="none" strike="noStrike" cap="none">
                <a:solidFill>
                  <a:schemeClr val="accent1"/>
                </a:solidFill>
                <a:latin typeface="DM Sans"/>
                <a:ea typeface="DM Sans"/>
                <a:cs typeface="DM Sans"/>
                <a:sym typeface="DM Sans"/>
              </a:defRPr>
            </a:lvl5pPr>
            <a:lvl6pPr marL="0" lvl="5" indent="0" algn="r">
              <a:spcBef>
                <a:spcPts val="0"/>
              </a:spcBef>
              <a:spcAft>
                <a:spcPts val="0"/>
              </a:spcAft>
              <a:buNone/>
              <a:defRPr sz="100" b="0" i="0" u="none" strike="noStrike" cap="none">
                <a:solidFill>
                  <a:schemeClr val="accent1"/>
                </a:solidFill>
                <a:latin typeface="DM Sans"/>
                <a:ea typeface="DM Sans"/>
                <a:cs typeface="DM Sans"/>
                <a:sym typeface="DM Sans"/>
              </a:defRPr>
            </a:lvl6pPr>
            <a:lvl7pPr marL="0" lvl="6" indent="0" algn="r">
              <a:spcBef>
                <a:spcPts val="0"/>
              </a:spcBef>
              <a:spcAft>
                <a:spcPts val="0"/>
              </a:spcAft>
              <a:buNone/>
              <a:defRPr sz="100" b="0" i="0" u="none" strike="noStrike" cap="none">
                <a:solidFill>
                  <a:schemeClr val="accent1"/>
                </a:solidFill>
                <a:latin typeface="DM Sans"/>
                <a:ea typeface="DM Sans"/>
                <a:cs typeface="DM Sans"/>
                <a:sym typeface="DM Sans"/>
              </a:defRPr>
            </a:lvl7pPr>
            <a:lvl8pPr marL="0" lvl="7" indent="0" algn="r">
              <a:spcBef>
                <a:spcPts val="0"/>
              </a:spcBef>
              <a:spcAft>
                <a:spcPts val="0"/>
              </a:spcAft>
              <a:buNone/>
              <a:defRPr sz="100" b="0" i="0" u="none" strike="noStrike" cap="none">
                <a:solidFill>
                  <a:schemeClr val="accent1"/>
                </a:solidFill>
                <a:latin typeface="DM Sans"/>
                <a:ea typeface="DM Sans"/>
                <a:cs typeface="DM Sans"/>
                <a:sym typeface="DM Sans"/>
              </a:defRPr>
            </a:lvl8pPr>
            <a:lvl9pPr marL="0" lvl="8" indent="0" algn="r">
              <a:spcBef>
                <a:spcPts val="0"/>
              </a:spcBef>
              <a:spcAft>
                <a:spcPts val="0"/>
              </a:spcAft>
              <a:buNone/>
              <a:defRPr sz="100" b="0" i="0" u="none" strike="noStrike" cap="none">
                <a:solidFill>
                  <a:schemeClr val="accen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ubrik + 2 innehållsdelar">
  <p:cSld name="Rubrik + 2 innehållsdelar">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255971" y="339502"/>
            <a:ext cx="8632045" cy="857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4"/>
          <p:cNvSpPr txBox="1">
            <a:spLocks noGrp="1"/>
          </p:cNvSpPr>
          <p:nvPr>
            <p:ph type="body" idx="1"/>
          </p:nvPr>
        </p:nvSpPr>
        <p:spPr>
          <a:xfrm>
            <a:off x="256774" y="1402829"/>
            <a:ext cx="4170039" cy="319019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41" name="Google Shape;41;p14"/>
          <p:cNvSpPr txBox="1">
            <a:spLocks noGrp="1"/>
          </p:cNvSpPr>
          <p:nvPr>
            <p:ph type="body" idx="2"/>
          </p:nvPr>
        </p:nvSpPr>
        <p:spPr>
          <a:xfrm>
            <a:off x="4711200" y="1403857"/>
            <a:ext cx="4170040" cy="31891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Char char="🡪"/>
              <a:defRPr sz="1600"/>
            </a:lvl2pPr>
            <a:lvl3pPr marL="1371600" lvl="2" indent="-317500" algn="l">
              <a:spcBef>
                <a:spcPts val="280"/>
              </a:spcBef>
              <a:spcAft>
                <a:spcPts val="0"/>
              </a:spcAft>
              <a:buSzPts val="1400"/>
              <a:buChar char="•"/>
              <a:defRPr sz="1400"/>
            </a:lvl3pPr>
            <a:lvl4pPr marL="1828800" lvl="3" indent="-304800" algn="l">
              <a:spcBef>
                <a:spcPts val="240"/>
              </a:spcBef>
              <a:spcAft>
                <a:spcPts val="0"/>
              </a:spcAft>
              <a:buSzPts val="1200"/>
              <a:buChar char="🡪"/>
              <a:defRPr sz="1200"/>
            </a:lvl4pPr>
            <a:lvl5pPr marL="2286000" lvl="4" indent="-228600" algn="l">
              <a:spcBef>
                <a:spcPts val="320"/>
              </a:spcBef>
              <a:spcAft>
                <a:spcPts val="0"/>
              </a:spcAft>
              <a:buSzPts val="1400"/>
              <a:buNone/>
              <a:defRPr sz="1600"/>
            </a:lvl5pPr>
            <a:lvl6pPr marL="2743200" lvl="5" indent="-228600" algn="l">
              <a:spcBef>
                <a:spcPts val="360"/>
              </a:spcBef>
              <a:spcAft>
                <a:spcPts val="0"/>
              </a:spcAft>
              <a:buSzPts val="1400"/>
              <a:buNone/>
              <a:defRPr sz="1800"/>
            </a:lvl6pPr>
            <a:lvl7pPr marL="3200400" lvl="6" indent="-228600" algn="l">
              <a:spcBef>
                <a:spcPts val="360"/>
              </a:spcBef>
              <a:spcAft>
                <a:spcPts val="0"/>
              </a:spcAft>
              <a:buSzPts val="1400"/>
              <a:buNone/>
              <a:defRPr sz="1800"/>
            </a:lvl7pPr>
            <a:lvl8pPr marL="3657600" lvl="7" indent="-228600" algn="l">
              <a:spcBef>
                <a:spcPts val="360"/>
              </a:spcBef>
              <a:spcAft>
                <a:spcPts val="0"/>
              </a:spcAft>
              <a:buSzPts val="1400"/>
              <a:buNone/>
              <a:defRPr sz="1800"/>
            </a:lvl8pPr>
            <a:lvl9pPr marL="4114800" lvl="8" indent="-228600" algn="l">
              <a:spcBef>
                <a:spcPts val="360"/>
              </a:spcBef>
              <a:spcAft>
                <a:spcPts val="0"/>
              </a:spcAft>
              <a:buSzPts val="1400"/>
              <a:buNone/>
              <a:defRPr sz="1800"/>
            </a:lvl9pPr>
          </a:lstStyle>
          <a:p>
            <a:endParaRPr/>
          </a:p>
        </p:txBody>
      </p:sp>
      <p:sp>
        <p:nvSpPr>
          <p:cNvPr id="42" name="Google Shape;42;p14"/>
          <p:cNvSpPr txBox="1">
            <a:spLocks noGrp="1"/>
          </p:cNvSpPr>
          <p:nvPr>
            <p:ph type="ftr" idx="11"/>
          </p:nvPr>
        </p:nvSpPr>
        <p:spPr>
          <a:xfrm>
            <a:off x="255983" y="4790351"/>
            <a:ext cx="2443809" cy="1714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solidFill>
                  <a:srgbClr val="4F0433"/>
                </a:solidFill>
                <a:latin typeface="DM Sans"/>
                <a:ea typeface="DM Sans"/>
                <a:cs typeface="DM Sans"/>
                <a:sym typeface="DM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dt" idx="10"/>
          </p:nvPr>
        </p:nvSpPr>
        <p:spPr>
          <a:xfrm>
            <a:off x="6623447" y="4788233"/>
            <a:ext cx="1905000" cy="17145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299847" y="4788233"/>
            <a:ext cx="685800" cy="1714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800" b="0" i="0" u="none" strike="noStrike" cap="none">
                <a:solidFill>
                  <a:schemeClr val="accent1"/>
                </a:solidFill>
                <a:latin typeface="DM Sans"/>
                <a:ea typeface="DM Sans"/>
                <a:cs typeface="DM Sans"/>
                <a:sym typeface="DM Sans"/>
              </a:defRPr>
            </a:lvl1pPr>
            <a:lvl2pPr marL="0" lvl="1" indent="0" algn="r">
              <a:spcBef>
                <a:spcPts val="0"/>
              </a:spcBef>
              <a:spcAft>
                <a:spcPts val="0"/>
              </a:spcAft>
              <a:buNone/>
              <a:defRPr sz="800" b="0" i="0" u="none" strike="noStrike" cap="none">
                <a:solidFill>
                  <a:schemeClr val="accent1"/>
                </a:solidFill>
                <a:latin typeface="DM Sans"/>
                <a:ea typeface="DM Sans"/>
                <a:cs typeface="DM Sans"/>
                <a:sym typeface="DM Sans"/>
              </a:defRPr>
            </a:lvl2pPr>
            <a:lvl3pPr marL="0" lvl="2" indent="0" algn="r">
              <a:spcBef>
                <a:spcPts val="0"/>
              </a:spcBef>
              <a:spcAft>
                <a:spcPts val="0"/>
              </a:spcAft>
              <a:buNone/>
              <a:defRPr sz="800" b="0" i="0" u="none" strike="noStrike" cap="none">
                <a:solidFill>
                  <a:schemeClr val="accent1"/>
                </a:solidFill>
                <a:latin typeface="DM Sans"/>
                <a:ea typeface="DM Sans"/>
                <a:cs typeface="DM Sans"/>
                <a:sym typeface="DM Sans"/>
              </a:defRPr>
            </a:lvl3pPr>
            <a:lvl4pPr marL="0" lvl="3" indent="0" algn="r">
              <a:spcBef>
                <a:spcPts val="0"/>
              </a:spcBef>
              <a:spcAft>
                <a:spcPts val="0"/>
              </a:spcAft>
              <a:buNone/>
              <a:defRPr sz="800" b="0" i="0" u="none" strike="noStrike" cap="none">
                <a:solidFill>
                  <a:schemeClr val="accent1"/>
                </a:solidFill>
                <a:latin typeface="DM Sans"/>
                <a:ea typeface="DM Sans"/>
                <a:cs typeface="DM Sans"/>
                <a:sym typeface="DM Sans"/>
              </a:defRPr>
            </a:lvl4pPr>
            <a:lvl5pPr marL="0" lvl="4" indent="0" algn="r">
              <a:spcBef>
                <a:spcPts val="0"/>
              </a:spcBef>
              <a:spcAft>
                <a:spcPts val="0"/>
              </a:spcAft>
              <a:buNone/>
              <a:defRPr sz="800" b="0" i="0" u="none" strike="noStrike" cap="none">
                <a:solidFill>
                  <a:schemeClr val="accent1"/>
                </a:solidFill>
                <a:latin typeface="DM Sans"/>
                <a:ea typeface="DM Sans"/>
                <a:cs typeface="DM Sans"/>
                <a:sym typeface="DM Sans"/>
              </a:defRPr>
            </a:lvl5pPr>
            <a:lvl6pPr marL="0" lvl="5" indent="0" algn="r">
              <a:spcBef>
                <a:spcPts val="0"/>
              </a:spcBef>
              <a:spcAft>
                <a:spcPts val="0"/>
              </a:spcAft>
              <a:buNone/>
              <a:defRPr sz="800" b="0" i="0" u="none" strike="noStrike" cap="none">
                <a:solidFill>
                  <a:schemeClr val="accent1"/>
                </a:solidFill>
                <a:latin typeface="DM Sans"/>
                <a:ea typeface="DM Sans"/>
                <a:cs typeface="DM Sans"/>
                <a:sym typeface="DM Sans"/>
              </a:defRPr>
            </a:lvl6pPr>
            <a:lvl7pPr marL="0" lvl="6" indent="0" algn="r">
              <a:spcBef>
                <a:spcPts val="0"/>
              </a:spcBef>
              <a:spcAft>
                <a:spcPts val="0"/>
              </a:spcAft>
              <a:buNone/>
              <a:defRPr sz="800" b="0" i="0" u="none" strike="noStrike" cap="none">
                <a:solidFill>
                  <a:schemeClr val="accent1"/>
                </a:solidFill>
                <a:latin typeface="DM Sans"/>
                <a:ea typeface="DM Sans"/>
                <a:cs typeface="DM Sans"/>
                <a:sym typeface="DM Sans"/>
              </a:defRPr>
            </a:lvl7pPr>
            <a:lvl8pPr marL="0" lvl="7" indent="0" algn="r">
              <a:spcBef>
                <a:spcPts val="0"/>
              </a:spcBef>
              <a:spcAft>
                <a:spcPts val="0"/>
              </a:spcAft>
              <a:buNone/>
              <a:defRPr sz="800" b="0" i="0" u="none" strike="noStrike" cap="none">
                <a:solidFill>
                  <a:schemeClr val="accent1"/>
                </a:solidFill>
                <a:latin typeface="DM Sans"/>
                <a:ea typeface="DM Sans"/>
                <a:cs typeface="DM Sans"/>
                <a:sym typeface="DM Sans"/>
              </a:defRPr>
            </a:lvl8pPr>
            <a:lvl9pPr marL="0" lvl="8" indent="0" algn="r">
              <a:spcBef>
                <a:spcPts val="0"/>
              </a:spcBef>
              <a:spcAft>
                <a:spcPts val="0"/>
              </a:spcAft>
              <a:buNone/>
              <a:defRPr sz="800" b="0" i="0" u="none" strike="noStrike" cap="none">
                <a:solidFill>
                  <a:schemeClr val="accen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lbild">
  <p:cSld name="Helbild">
    <p:spTree>
      <p:nvGrpSpPr>
        <p:cNvPr id="1" name="Shape 45"/>
        <p:cNvGrpSpPr/>
        <p:nvPr/>
      </p:nvGrpSpPr>
      <p:grpSpPr>
        <a:xfrm>
          <a:off x="0" y="0"/>
          <a:ext cx="0" cy="0"/>
          <a:chOff x="0" y="0"/>
          <a:chExt cx="0" cy="0"/>
        </a:xfrm>
      </p:grpSpPr>
      <p:sp>
        <p:nvSpPr>
          <p:cNvPr id="46" name="Google Shape;46;p15"/>
          <p:cNvSpPr txBox="1">
            <a:spLocks noGrp="1"/>
          </p:cNvSpPr>
          <p:nvPr>
            <p:ph type="body" idx="1"/>
          </p:nvPr>
        </p:nvSpPr>
        <p:spPr>
          <a:xfrm>
            <a:off x="0" y="0"/>
            <a:ext cx="9144000" cy="51435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47" name="Google Shape;47;p15"/>
          <p:cNvSpPr txBox="1">
            <a:spLocks noGrp="1"/>
          </p:cNvSpPr>
          <p:nvPr>
            <p:ph type="ftr" idx="11"/>
          </p:nvPr>
        </p:nvSpPr>
        <p:spPr>
          <a:xfrm>
            <a:off x="1" y="5424636"/>
            <a:ext cx="107504" cy="1714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dt" idx="10"/>
          </p:nvPr>
        </p:nvSpPr>
        <p:spPr>
          <a:xfrm>
            <a:off x="6787581" y="5213161"/>
            <a:ext cx="94998" cy="17145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463981" y="5213161"/>
            <a:ext cx="45719" cy="1714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 b="0" i="0" u="none" strike="noStrike" cap="none">
                <a:solidFill>
                  <a:schemeClr val="accent1"/>
                </a:solidFill>
                <a:latin typeface="DM Sans"/>
                <a:ea typeface="DM Sans"/>
                <a:cs typeface="DM Sans"/>
                <a:sym typeface="DM Sans"/>
              </a:defRPr>
            </a:lvl1pPr>
            <a:lvl2pPr marL="0" lvl="1" indent="0" algn="r">
              <a:spcBef>
                <a:spcPts val="0"/>
              </a:spcBef>
              <a:spcAft>
                <a:spcPts val="0"/>
              </a:spcAft>
              <a:buNone/>
              <a:defRPr sz="100" b="0" i="0" u="none" strike="noStrike" cap="none">
                <a:solidFill>
                  <a:schemeClr val="accent1"/>
                </a:solidFill>
                <a:latin typeface="DM Sans"/>
                <a:ea typeface="DM Sans"/>
                <a:cs typeface="DM Sans"/>
                <a:sym typeface="DM Sans"/>
              </a:defRPr>
            </a:lvl2pPr>
            <a:lvl3pPr marL="0" lvl="2" indent="0" algn="r">
              <a:spcBef>
                <a:spcPts val="0"/>
              </a:spcBef>
              <a:spcAft>
                <a:spcPts val="0"/>
              </a:spcAft>
              <a:buNone/>
              <a:defRPr sz="100" b="0" i="0" u="none" strike="noStrike" cap="none">
                <a:solidFill>
                  <a:schemeClr val="accent1"/>
                </a:solidFill>
                <a:latin typeface="DM Sans"/>
                <a:ea typeface="DM Sans"/>
                <a:cs typeface="DM Sans"/>
                <a:sym typeface="DM Sans"/>
              </a:defRPr>
            </a:lvl3pPr>
            <a:lvl4pPr marL="0" lvl="3" indent="0" algn="r">
              <a:spcBef>
                <a:spcPts val="0"/>
              </a:spcBef>
              <a:spcAft>
                <a:spcPts val="0"/>
              </a:spcAft>
              <a:buNone/>
              <a:defRPr sz="100" b="0" i="0" u="none" strike="noStrike" cap="none">
                <a:solidFill>
                  <a:schemeClr val="accent1"/>
                </a:solidFill>
                <a:latin typeface="DM Sans"/>
                <a:ea typeface="DM Sans"/>
                <a:cs typeface="DM Sans"/>
                <a:sym typeface="DM Sans"/>
              </a:defRPr>
            </a:lvl4pPr>
            <a:lvl5pPr marL="0" lvl="4" indent="0" algn="r">
              <a:spcBef>
                <a:spcPts val="0"/>
              </a:spcBef>
              <a:spcAft>
                <a:spcPts val="0"/>
              </a:spcAft>
              <a:buNone/>
              <a:defRPr sz="100" b="0" i="0" u="none" strike="noStrike" cap="none">
                <a:solidFill>
                  <a:schemeClr val="accent1"/>
                </a:solidFill>
                <a:latin typeface="DM Sans"/>
                <a:ea typeface="DM Sans"/>
                <a:cs typeface="DM Sans"/>
                <a:sym typeface="DM Sans"/>
              </a:defRPr>
            </a:lvl5pPr>
            <a:lvl6pPr marL="0" lvl="5" indent="0" algn="r">
              <a:spcBef>
                <a:spcPts val="0"/>
              </a:spcBef>
              <a:spcAft>
                <a:spcPts val="0"/>
              </a:spcAft>
              <a:buNone/>
              <a:defRPr sz="100" b="0" i="0" u="none" strike="noStrike" cap="none">
                <a:solidFill>
                  <a:schemeClr val="accent1"/>
                </a:solidFill>
                <a:latin typeface="DM Sans"/>
                <a:ea typeface="DM Sans"/>
                <a:cs typeface="DM Sans"/>
                <a:sym typeface="DM Sans"/>
              </a:defRPr>
            </a:lvl6pPr>
            <a:lvl7pPr marL="0" lvl="6" indent="0" algn="r">
              <a:spcBef>
                <a:spcPts val="0"/>
              </a:spcBef>
              <a:spcAft>
                <a:spcPts val="0"/>
              </a:spcAft>
              <a:buNone/>
              <a:defRPr sz="100" b="0" i="0" u="none" strike="noStrike" cap="none">
                <a:solidFill>
                  <a:schemeClr val="accent1"/>
                </a:solidFill>
                <a:latin typeface="DM Sans"/>
                <a:ea typeface="DM Sans"/>
                <a:cs typeface="DM Sans"/>
                <a:sym typeface="DM Sans"/>
              </a:defRPr>
            </a:lvl7pPr>
            <a:lvl8pPr marL="0" lvl="7" indent="0" algn="r">
              <a:spcBef>
                <a:spcPts val="0"/>
              </a:spcBef>
              <a:spcAft>
                <a:spcPts val="0"/>
              </a:spcAft>
              <a:buNone/>
              <a:defRPr sz="100" b="0" i="0" u="none" strike="noStrike" cap="none">
                <a:solidFill>
                  <a:schemeClr val="accent1"/>
                </a:solidFill>
                <a:latin typeface="DM Sans"/>
                <a:ea typeface="DM Sans"/>
                <a:cs typeface="DM Sans"/>
                <a:sym typeface="DM Sans"/>
              </a:defRPr>
            </a:lvl8pPr>
            <a:lvl9pPr marL="0" lvl="8" indent="0" algn="r">
              <a:spcBef>
                <a:spcPts val="0"/>
              </a:spcBef>
              <a:spcAft>
                <a:spcPts val="0"/>
              </a:spcAft>
              <a:buNone/>
              <a:defRPr sz="100" b="0" i="0" u="none" strike="noStrike" cap="none">
                <a:solidFill>
                  <a:schemeClr val="accen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ubrik + 1 innehåll och 1 bild">
  <p:cSld name="Rubrik + 1 innehåll och 1 bild">
    <p:spTree>
      <p:nvGrpSpPr>
        <p:cNvPr id="1" name="Shape 50"/>
        <p:cNvGrpSpPr/>
        <p:nvPr/>
      </p:nvGrpSpPr>
      <p:grpSpPr>
        <a:xfrm>
          <a:off x="0" y="0"/>
          <a:ext cx="0" cy="0"/>
          <a:chOff x="0" y="0"/>
          <a:chExt cx="0" cy="0"/>
        </a:xfrm>
      </p:grpSpPr>
      <p:sp>
        <p:nvSpPr>
          <p:cNvPr id="51" name="Google Shape;51;p16"/>
          <p:cNvSpPr txBox="1">
            <a:spLocks noGrp="1"/>
          </p:cNvSpPr>
          <p:nvPr>
            <p:ph type="title"/>
          </p:nvPr>
        </p:nvSpPr>
        <p:spPr>
          <a:xfrm>
            <a:off x="255971" y="339502"/>
            <a:ext cx="8632045" cy="857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body" idx="1"/>
          </p:nvPr>
        </p:nvSpPr>
        <p:spPr>
          <a:xfrm>
            <a:off x="256774" y="1402829"/>
            <a:ext cx="4170039" cy="319019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53" name="Google Shape;53;p16"/>
          <p:cNvSpPr txBox="1">
            <a:spLocks noGrp="1"/>
          </p:cNvSpPr>
          <p:nvPr>
            <p:ph type="ftr" idx="11"/>
          </p:nvPr>
        </p:nvSpPr>
        <p:spPr>
          <a:xfrm>
            <a:off x="255983" y="4790351"/>
            <a:ext cx="2443809" cy="1714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solidFill>
                  <a:srgbClr val="4F0433"/>
                </a:solidFill>
                <a:latin typeface="DM Sans"/>
                <a:ea typeface="DM Sans"/>
                <a:cs typeface="DM Sans"/>
                <a:sym typeface="DM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body" idx="2"/>
          </p:nvPr>
        </p:nvSpPr>
        <p:spPr>
          <a:xfrm>
            <a:off x="4711200" y="1404631"/>
            <a:ext cx="4170040" cy="3188389"/>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55" name="Google Shape;55;p16"/>
          <p:cNvSpPr txBox="1">
            <a:spLocks noGrp="1"/>
          </p:cNvSpPr>
          <p:nvPr>
            <p:ph type="sldNum" idx="12"/>
          </p:nvPr>
        </p:nvSpPr>
        <p:spPr>
          <a:xfrm>
            <a:off x="8299847" y="4788233"/>
            <a:ext cx="685800" cy="1714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800" b="0" i="0" u="none" strike="noStrike" cap="none">
                <a:solidFill>
                  <a:schemeClr val="accent1"/>
                </a:solidFill>
                <a:latin typeface="DM Sans"/>
                <a:ea typeface="DM Sans"/>
                <a:cs typeface="DM Sans"/>
                <a:sym typeface="DM Sans"/>
              </a:defRPr>
            </a:lvl1pPr>
            <a:lvl2pPr marL="0" lvl="1" indent="0" algn="r">
              <a:spcBef>
                <a:spcPts val="0"/>
              </a:spcBef>
              <a:spcAft>
                <a:spcPts val="0"/>
              </a:spcAft>
              <a:buNone/>
              <a:defRPr sz="800" b="0" i="0" u="none" strike="noStrike" cap="none">
                <a:solidFill>
                  <a:schemeClr val="accent1"/>
                </a:solidFill>
                <a:latin typeface="DM Sans"/>
                <a:ea typeface="DM Sans"/>
                <a:cs typeface="DM Sans"/>
                <a:sym typeface="DM Sans"/>
              </a:defRPr>
            </a:lvl2pPr>
            <a:lvl3pPr marL="0" lvl="2" indent="0" algn="r">
              <a:spcBef>
                <a:spcPts val="0"/>
              </a:spcBef>
              <a:spcAft>
                <a:spcPts val="0"/>
              </a:spcAft>
              <a:buNone/>
              <a:defRPr sz="800" b="0" i="0" u="none" strike="noStrike" cap="none">
                <a:solidFill>
                  <a:schemeClr val="accent1"/>
                </a:solidFill>
                <a:latin typeface="DM Sans"/>
                <a:ea typeface="DM Sans"/>
                <a:cs typeface="DM Sans"/>
                <a:sym typeface="DM Sans"/>
              </a:defRPr>
            </a:lvl3pPr>
            <a:lvl4pPr marL="0" lvl="3" indent="0" algn="r">
              <a:spcBef>
                <a:spcPts val="0"/>
              </a:spcBef>
              <a:spcAft>
                <a:spcPts val="0"/>
              </a:spcAft>
              <a:buNone/>
              <a:defRPr sz="800" b="0" i="0" u="none" strike="noStrike" cap="none">
                <a:solidFill>
                  <a:schemeClr val="accent1"/>
                </a:solidFill>
                <a:latin typeface="DM Sans"/>
                <a:ea typeface="DM Sans"/>
                <a:cs typeface="DM Sans"/>
                <a:sym typeface="DM Sans"/>
              </a:defRPr>
            </a:lvl4pPr>
            <a:lvl5pPr marL="0" lvl="4" indent="0" algn="r">
              <a:spcBef>
                <a:spcPts val="0"/>
              </a:spcBef>
              <a:spcAft>
                <a:spcPts val="0"/>
              </a:spcAft>
              <a:buNone/>
              <a:defRPr sz="800" b="0" i="0" u="none" strike="noStrike" cap="none">
                <a:solidFill>
                  <a:schemeClr val="accent1"/>
                </a:solidFill>
                <a:latin typeface="DM Sans"/>
                <a:ea typeface="DM Sans"/>
                <a:cs typeface="DM Sans"/>
                <a:sym typeface="DM Sans"/>
              </a:defRPr>
            </a:lvl5pPr>
            <a:lvl6pPr marL="0" lvl="5" indent="0" algn="r">
              <a:spcBef>
                <a:spcPts val="0"/>
              </a:spcBef>
              <a:spcAft>
                <a:spcPts val="0"/>
              </a:spcAft>
              <a:buNone/>
              <a:defRPr sz="800" b="0" i="0" u="none" strike="noStrike" cap="none">
                <a:solidFill>
                  <a:schemeClr val="accent1"/>
                </a:solidFill>
                <a:latin typeface="DM Sans"/>
                <a:ea typeface="DM Sans"/>
                <a:cs typeface="DM Sans"/>
                <a:sym typeface="DM Sans"/>
              </a:defRPr>
            </a:lvl6pPr>
            <a:lvl7pPr marL="0" lvl="6" indent="0" algn="r">
              <a:spcBef>
                <a:spcPts val="0"/>
              </a:spcBef>
              <a:spcAft>
                <a:spcPts val="0"/>
              </a:spcAft>
              <a:buNone/>
              <a:defRPr sz="800" b="0" i="0" u="none" strike="noStrike" cap="none">
                <a:solidFill>
                  <a:schemeClr val="accent1"/>
                </a:solidFill>
                <a:latin typeface="DM Sans"/>
                <a:ea typeface="DM Sans"/>
                <a:cs typeface="DM Sans"/>
                <a:sym typeface="DM Sans"/>
              </a:defRPr>
            </a:lvl7pPr>
            <a:lvl8pPr marL="0" lvl="7" indent="0" algn="r">
              <a:spcBef>
                <a:spcPts val="0"/>
              </a:spcBef>
              <a:spcAft>
                <a:spcPts val="0"/>
              </a:spcAft>
              <a:buNone/>
              <a:defRPr sz="800" b="0" i="0" u="none" strike="noStrike" cap="none">
                <a:solidFill>
                  <a:schemeClr val="accent1"/>
                </a:solidFill>
                <a:latin typeface="DM Sans"/>
                <a:ea typeface="DM Sans"/>
                <a:cs typeface="DM Sans"/>
                <a:sym typeface="DM Sans"/>
              </a:defRPr>
            </a:lvl8pPr>
            <a:lvl9pPr marL="0" lvl="8" indent="0" algn="r">
              <a:spcBef>
                <a:spcPts val="0"/>
              </a:spcBef>
              <a:spcAft>
                <a:spcPts val="0"/>
              </a:spcAft>
              <a:buNone/>
              <a:defRPr sz="800" b="0" i="0" u="none" strike="noStrike" cap="none">
                <a:solidFill>
                  <a:schemeClr val="accen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sv-SE"/>
              <a:t>‹#›</a:t>
            </a:fld>
            <a:endParaRPr/>
          </a:p>
        </p:txBody>
      </p:sp>
      <p:sp>
        <p:nvSpPr>
          <p:cNvPr id="56" name="Google Shape;56;p16"/>
          <p:cNvSpPr txBox="1">
            <a:spLocks noGrp="1"/>
          </p:cNvSpPr>
          <p:nvPr>
            <p:ph type="dt" idx="10"/>
          </p:nvPr>
        </p:nvSpPr>
        <p:spPr>
          <a:xfrm>
            <a:off x="6623447" y="4788233"/>
            <a:ext cx="1905000" cy="17145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ubrik + 2 bilder">
  <p:cSld name="Rubrik + 2 bilder">
    <p:spTree>
      <p:nvGrpSpPr>
        <p:cNvPr id="1" name="Shape 57"/>
        <p:cNvGrpSpPr/>
        <p:nvPr/>
      </p:nvGrpSpPr>
      <p:grpSpPr>
        <a:xfrm>
          <a:off x="0" y="0"/>
          <a:ext cx="0" cy="0"/>
          <a:chOff x="0" y="0"/>
          <a:chExt cx="0" cy="0"/>
        </a:xfrm>
      </p:grpSpPr>
      <p:sp>
        <p:nvSpPr>
          <p:cNvPr id="58" name="Google Shape;58;p17"/>
          <p:cNvSpPr txBox="1">
            <a:spLocks noGrp="1"/>
          </p:cNvSpPr>
          <p:nvPr>
            <p:ph type="title"/>
          </p:nvPr>
        </p:nvSpPr>
        <p:spPr>
          <a:xfrm>
            <a:off x="255971" y="339502"/>
            <a:ext cx="8632045" cy="857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body" idx="1"/>
          </p:nvPr>
        </p:nvSpPr>
        <p:spPr>
          <a:xfrm>
            <a:off x="255971" y="1401312"/>
            <a:ext cx="4170038" cy="319371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60" name="Google Shape;60;p17"/>
          <p:cNvSpPr txBox="1">
            <a:spLocks noGrp="1"/>
          </p:cNvSpPr>
          <p:nvPr>
            <p:ph type="body" idx="2"/>
          </p:nvPr>
        </p:nvSpPr>
        <p:spPr>
          <a:xfrm>
            <a:off x="4711200" y="1404631"/>
            <a:ext cx="4170040" cy="3188389"/>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320"/>
              </a:spcBef>
              <a:spcAft>
                <a:spcPts val="0"/>
              </a:spcAft>
              <a:buSzPts val="1600"/>
              <a:buNone/>
              <a:defRPr/>
            </a:lvl2pPr>
            <a:lvl3pPr marL="1371600" lvl="2" indent="-228600" algn="l">
              <a:spcBef>
                <a:spcPts val="280"/>
              </a:spcBef>
              <a:spcAft>
                <a:spcPts val="0"/>
              </a:spcAft>
              <a:buSzPts val="1400"/>
              <a:buNone/>
              <a:defRPr/>
            </a:lvl3pPr>
            <a:lvl4pPr marL="1828800" lvl="3" indent="-228600" algn="l">
              <a:spcBef>
                <a:spcPts val="240"/>
              </a:spcBef>
              <a:spcAft>
                <a:spcPts val="0"/>
              </a:spcAft>
              <a:buSzPts val="1200"/>
              <a:buNone/>
              <a:defRPr/>
            </a:lvl4pPr>
            <a:lvl5pPr marL="2286000" lvl="4" indent="-228600" algn="l">
              <a:spcBef>
                <a:spcPts val="360"/>
              </a:spcBef>
              <a:spcAft>
                <a:spcPts val="0"/>
              </a:spcAft>
              <a:buSzPts val="1800"/>
              <a:buFont typeface="Arial"/>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61" name="Google Shape;61;p17"/>
          <p:cNvSpPr txBox="1">
            <a:spLocks noGrp="1"/>
          </p:cNvSpPr>
          <p:nvPr>
            <p:ph type="ftr" idx="11"/>
          </p:nvPr>
        </p:nvSpPr>
        <p:spPr>
          <a:xfrm>
            <a:off x="255983" y="4790351"/>
            <a:ext cx="2443809" cy="1714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solidFill>
                  <a:srgbClr val="4F0433"/>
                </a:solidFill>
                <a:latin typeface="DM Sans"/>
                <a:ea typeface="DM Sans"/>
                <a:cs typeface="DM Sans"/>
                <a:sym typeface="DM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7"/>
          <p:cNvSpPr txBox="1">
            <a:spLocks noGrp="1"/>
          </p:cNvSpPr>
          <p:nvPr>
            <p:ph type="dt" idx="10"/>
          </p:nvPr>
        </p:nvSpPr>
        <p:spPr>
          <a:xfrm>
            <a:off x="6623447" y="4788233"/>
            <a:ext cx="1905000" cy="17145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sldNum" idx="12"/>
          </p:nvPr>
        </p:nvSpPr>
        <p:spPr>
          <a:xfrm>
            <a:off x="8299847" y="4788233"/>
            <a:ext cx="685800" cy="1714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800" b="0" i="0" u="none" strike="noStrike" cap="none">
                <a:solidFill>
                  <a:schemeClr val="accent1"/>
                </a:solidFill>
                <a:latin typeface="DM Sans"/>
                <a:ea typeface="DM Sans"/>
                <a:cs typeface="DM Sans"/>
                <a:sym typeface="DM Sans"/>
              </a:defRPr>
            </a:lvl1pPr>
            <a:lvl2pPr marL="0" lvl="1" indent="0" algn="r">
              <a:spcBef>
                <a:spcPts val="0"/>
              </a:spcBef>
              <a:spcAft>
                <a:spcPts val="0"/>
              </a:spcAft>
              <a:buNone/>
              <a:defRPr sz="800" b="0" i="0" u="none" strike="noStrike" cap="none">
                <a:solidFill>
                  <a:schemeClr val="accent1"/>
                </a:solidFill>
                <a:latin typeface="DM Sans"/>
                <a:ea typeface="DM Sans"/>
                <a:cs typeface="DM Sans"/>
                <a:sym typeface="DM Sans"/>
              </a:defRPr>
            </a:lvl2pPr>
            <a:lvl3pPr marL="0" lvl="2" indent="0" algn="r">
              <a:spcBef>
                <a:spcPts val="0"/>
              </a:spcBef>
              <a:spcAft>
                <a:spcPts val="0"/>
              </a:spcAft>
              <a:buNone/>
              <a:defRPr sz="800" b="0" i="0" u="none" strike="noStrike" cap="none">
                <a:solidFill>
                  <a:schemeClr val="accent1"/>
                </a:solidFill>
                <a:latin typeface="DM Sans"/>
                <a:ea typeface="DM Sans"/>
                <a:cs typeface="DM Sans"/>
                <a:sym typeface="DM Sans"/>
              </a:defRPr>
            </a:lvl3pPr>
            <a:lvl4pPr marL="0" lvl="3" indent="0" algn="r">
              <a:spcBef>
                <a:spcPts val="0"/>
              </a:spcBef>
              <a:spcAft>
                <a:spcPts val="0"/>
              </a:spcAft>
              <a:buNone/>
              <a:defRPr sz="800" b="0" i="0" u="none" strike="noStrike" cap="none">
                <a:solidFill>
                  <a:schemeClr val="accent1"/>
                </a:solidFill>
                <a:latin typeface="DM Sans"/>
                <a:ea typeface="DM Sans"/>
                <a:cs typeface="DM Sans"/>
                <a:sym typeface="DM Sans"/>
              </a:defRPr>
            </a:lvl4pPr>
            <a:lvl5pPr marL="0" lvl="4" indent="0" algn="r">
              <a:spcBef>
                <a:spcPts val="0"/>
              </a:spcBef>
              <a:spcAft>
                <a:spcPts val="0"/>
              </a:spcAft>
              <a:buNone/>
              <a:defRPr sz="800" b="0" i="0" u="none" strike="noStrike" cap="none">
                <a:solidFill>
                  <a:schemeClr val="accent1"/>
                </a:solidFill>
                <a:latin typeface="DM Sans"/>
                <a:ea typeface="DM Sans"/>
                <a:cs typeface="DM Sans"/>
                <a:sym typeface="DM Sans"/>
              </a:defRPr>
            </a:lvl5pPr>
            <a:lvl6pPr marL="0" lvl="5" indent="0" algn="r">
              <a:spcBef>
                <a:spcPts val="0"/>
              </a:spcBef>
              <a:spcAft>
                <a:spcPts val="0"/>
              </a:spcAft>
              <a:buNone/>
              <a:defRPr sz="800" b="0" i="0" u="none" strike="noStrike" cap="none">
                <a:solidFill>
                  <a:schemeClr val="accent1"/>
                </a:solidFill>
                <a:latin typeface="DM Sans"/>
                <a:ea typeface="DM Sans"/>
                <a:cs typeface="DM Sans"/>
                <a:sym typeface="DM Sans"/>
              </a:defRPr>
            </a:lvl6pPr>
            <a:lvl7pPr marL="0" lvl="6" indent="0" algn="r">
              <a:spcBef>
                <a:spcPts val="0"/>
              </a:spcBef>
              <a:spcAft>
                <a:spcPts val="0"/>
              </a:spcAft>
              <a:buNone/>
              <a:defRPr sz="800" b="0" i="0" u="none" strike="noStrike" cap="none">
                <a:solidFill>
                  <a:schemeClr val="accent1"/>
                </a:solidFill>
                <a:latin typeface="DM Sans"/>
                <a:ea typeface="DM Sans"/>
                <a:cs typeface="DM Sans"/>
                <a:sym typeface="DM Sans"/>
              </a:defRPr>
            </a:lvl7pPr>
            <a:lvl8pPr marL="0" lvl="7" indent="0" algn="r">
              <a:spcBef>
                <a:spcPts val="0"/>
              </a:spcBef>
              <a:spcAft>
                <a:spcPts val="0"/>
              </a:spcAft>
              <a:buNone/>
              <a:defRPr sz="800" b="0" i="0" u="none" strike="noStrike" cap="none">
                <a:solidFill>
                  <a:schemeClr val="accent1"/>
                </a:solidFill>
                <a:latin typeface="DM Sans"/>
                <a:ea typeface="DM Sans"/>
                <a:cs typeface="DM Sans"/>
                <a:sym typeface="DM Sans"/>
              </a:defRPr>
            </a:lvl8pPr>
            <a:lvl9pPr marL="0" lvl="8" indent="0" algn="r">
              <a:spcBef>
                <a:spcPts val="0"/>
              </a:spcBef>
              <a:spcAft>
                <a:spcPts val="0"/>
              </a:spcAft>
              <a:buNone/>
              <a:defRPr sz="800" b="0" i="0" u="none" strike="noStrike" cap="none">
                <a:solidFill>
                  <a:schemeClr val="accen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255983" y="339502"/>
            <a:ext cx="8625257"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accent1"/>
                </a:solidFill>
                <a:latin typeface="DM Sans Medium"/>
                <a:ea typeface="DM Sans Medium"/>
                <a:cs typeface="DM Sans Medium"/>
                <a:sym typeface="DM Sans Medium"/>
              </a:defRPr>
            </a:lvl1pPr>
            <a:lvl2pPr marR="0" lvl="1" algn="l" rtl="0">
              <a:spcBef>
                <a:spcPts val="0"/>
              </a:spcBef>
              <a:spcAft>
                <a:spcPts val="0"/>
              </a:spcAft>
              <a:buSzPts val="1400"/>
              <a:buNone/>
              <a:defRPr sz="2800" b="1" i="0" u="none" strike="noStrike" cap="none">
                <a:solidFill>
                  <a:schemeClr val="accent1"/>
                </a:solidFill>
                <a:latin typeface="Arial"/>
                <a:ea typeface="Arial"/>
                <a:cs typeface="Arial"/>
                <a:sym typeface="Arial"/>
              </a:defRPr>
            </a:lvl2pPr>
            <a:lvl3pPr marR="0" lvl="2" algn="l" rtl="0">
              <a:spcBef>
                <a:spcPts val="0"/>
              </a:spcBef>
              <a:spcAft>
                <a:spcPts val="0"/>
              </a:spcAft>
              <a:buSzPts val="1400"/>
              <a:buNone/>
              <a:defRPr sz="2800" b="1" i="0" u="none" strike="noStrike" cap="none">
                <a:solidFill>
                  <a:schemeClr val="accent1"/>
                </a:solidFill>
                <a:latin typeface="Arial"/>
                <a:ea typeface="Arial"/>
                <a:cs typeface="Arial"/>
                <a:sym typeface="Arial"/>
              </a:defRPr>
            </a:lvl3pPr>
            <a:lvl4pPr marR="0" lvl="3" algn="l" rtl="0">
              <a:spcBef>
                <a:spcPts val="0"/>
              </a:spcBef>
              <a:spcAft>
                <a:spcPts val="0"/>
              </a:spcAft>
              <a:buSzPts val="1400"/>
              <a:buNone/>
              <a:defRPr sz="2800" b="1" i="0" u="none" strike="noStrike" cap="none">
                <a:solidFill>
                  <a:schemeClr val="accent1"/>
                </a:solidFill>
                <a:latin typeface="Arial"/>
                <a:ea typeface="Arial"/>
                <a:cs typeface="Arial"/>
                <a:sym typeface="Arial"/>
              </a:defRPr>
            </a:lvl4pPr>
            <a:lvl5pPr marR="0" lvl="4" algn="l" rtl="0">
              <a:spcBef>
                <a:spcPts val="0"/>
              </a:spcBef>
              <a:spcAft>
                <a:spcPts val="0"/>
              </a:spcAft>
              <a:buSzPts val="1400"/>
              <a:buNone/>
              <a:defRPr sz="2800" b="1" i="0" u="none" strike="noStrike" cap="none">
                <a:solidFill>
                  <a:schemeClr val="accent1"/>
                </a:solidFill>
                <a:latin typeface="Arial"/>
                <a:ea typeface="Arial"/>
                <a:cs typeface="Arial"/>
                <a:sym typeface="Arial"/>
              </a:defRPr>
            </a:lvl5pPr>
            <a:lvl6pPr marR="0" lvl="5" algn="l" rtl="0">
              <a:spcBef>
                <a:spcPts val="0"/>
              </a:spcBef>
              <a:spcAft>
                <a:spcPts val="0"/>
              </a:spcAft>
              <a:buSzPts val="1400"/>
              <a:buNone/>
              <a:defRPr sz="2800" b="1" i="0" u="none" strike="noStrike" cap="none">
                <a:solidFill>
                  <a:schemeClr val="accent1"/>
                </a:solidFill>
                <a:latin typeface="Arial"/>
                <a:ea typeface="Arial"/>
                <a:cs typeface="Arial"/>
                <a:sym typeface="Arial"/>
              </a:defRPr>
            </a:lvl6pPr>
            <a:lvl7pPr marR="0" lvl="6" algn="l" rtl="0">
              <a:spcBef>
                <a:spcPts val="0"/>
              </a:spcBef>
              <a:spcAft>
                <a:spcPts val="0"/>
              </a:spcAft>
              <a:buSzPts val="1400"/>
              <a:buNone/>
              <a:defRPr sz="2800" b="1" i="0" u="none" strike="noStrike" cap="none">
                <a:solidFill>
                  <a:schemeClr val="accent1"/>
                </a:solidFill>
                <a:latin typeface="Arial"/>
                <a:ea typeface="Arial"/>
                <a:cs typeface="Arial"/>
                <a:sym typeface="Arial"/>
              </a:defRPr>
            </a:lvl7pPr>
            <a:lvl8pPr marR="0" lvl="7" algn="l" rtl="0">
              <a:spcBef>
                <a:spcPts val="0"/>
              </a:spcBef>
              <a:spcAft>
                <a:spcPts val="0"/>
              </a:spcAft>
              <a:buSzPts val="1400"/>
              <a:buNone/>
              <a:defRPr sz="2800" b="1" i="0" u="none" strike="noStrike" cap="none">
                <a:solidFill>
                  <a:schemeClr val="accent1"/>
                </a:solidFill>
                <a:latin typeface="Arial"/>
                <a:ea typeface="Arial"/>
                <a:cs typeface="Arial"/>
                <a:sym typeface="Arial"/>
              </a:defRPr>
            </a:lvl8pPr>
            <a:lvl9pPr marR="0" lvl="8" algn="l" rtl="0">
              <a:spcBef>
                <a:spcPts val="0"/>
              </a:spcBef>
              <a:spcAft>
                <a:spcPts val="0"/>
              </a:spcAft>
              <a:buSzPts val="1400"/>
              <a:buNone/>
              <a:defRPr sz="2800" b="1" i="0" u="none" strike="noStrike" cap="none">
                <a:solidFill>
                  <a:schemeClr val="accent1"/>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255983" y="1402830"/>
            <a:ext cx="8630513" cy="3185144"/>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accent1"/>
              </a:buClr>
              <a:buSzPts val="1800"/>
              <a:buFont typeface="Arial"/>
              <a:buChar char="•"/>
              <a:defRPr sz="1800" b="0" i="0" u="none" strike="noStrike" cap="none">
                <a:solidFill>
                  <a:schemeClr val="dk1"/>
                </a:solidFill>
                <a:latin typeface="DM Sans"/>
                <a:ea typeface="DM Sans"/>
                <a:cs typeface="DM Sans"/>
                <a:sym typeface="DM Sans"/>
              </a:defRPr>
            </a:lvl1pPr>
            <a:lvl2pPr marL="914400" marR="0" lvl="1"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DM Sans"/>
                <a:ea typeface="DM Sans"/>
                <a:cs typeface="DM Sans"/>
                <a:sym typeface="DM Sans"/>
              </a:defRPr>
            </a:lvl2pPr>
            <a:lvl3pPr marL="1371600" marR="0" lvl="2" indent="-317500" algn="l" rtl="0">
              <a:spcBef>
                <a:spcPts val="280"/>
              </a:spcBef>
              <a:spcAft>
                <a:spcPts val="0"/>
              </a:spcAft>
              <a:buClr>
                <a:schemeClr val="accent1"/>
              </a:buClr>
              <a:buSzPts val="1400"/>
              <a:buFont typeface="Arial"/>
              <a:buChar char="•"/>
              <a:defRPr sz="1400" b="0" i="0" u="none" strike="noStrike" cap="none">
                <a:solidFill>
                  <a:schemeClr val="dk1"/>
                </a:solidFill>
                <a:latin typeface="DM Sans"/>
                <a:ea typeface="DM Sans"/>
                <a:cs typeface="DM Sans"/>
                <a:sym typeface="DM Sans"/>
              </a:defRPr>
            </a:lvl3pPr>
            <a:lvl4pPr marL="1828800" marR="0" lvl="3" indent="-304800" algn="l" rtl="0">
              <a:spcBef>
                <a:spcPts val="240"/>
              </a:spcBef>
              <a:spcAft>
                <a:spcPts val="0"/>
              </a:spcAft>
              <a:buClr>
                <a:schemeClr val="accent1"/>
              </a:buClr>
              <a:buSzPts val="1200"/>
              <a:buFont typeface="Noto Sans Symbols"/>
              <a:buChar char="🡪"/>
              <a:defRPr sz="1200" b="0" i="0" u="none" strike="noStrike" cap="none">
                <a:solidFill>
                  <a:schemeClr val="dk1"/>
                </a:solidFill>
                <a:latin typeface="DM Sans"/>
                <a:ea typeface="DM Sans"/>
                <a:cs typeface="DM Sans"/>
                <a:sym typeface="DM Sans"/>
              </a:defRPr>
            </a:lvl4pPr>
            <a:lvl5pPr marL="2286000" marR="0" lvl="4" indent="-228600" algn="l" rtl="0">
              <a:spcBef>
                <a:spcPts val="360"/>
              </a:spcBef>
              <a:spcAft>
                <a:spcPts val="0"/>
              </a:spcAft>
              <a:buSzPts val="1400"/>
              <a:buNone/>
              <a:defRPr sz="1800" b="0" i="0" u="none" strike="noStrike" cap="none">
                <a:solidFill>
                  <a:schemeClr val="dk1"/>
                </a:solidFill>
                <a:latin typeface="DM Sans"/>
                <a:ea typeface="DM Sans"/>
                <a:cs typeface="DM Sans"/>
                <a:sym typeface="DM Sans"/>
              </a:defRPr>
            </a:lvl5pPr>
            <a:lvl6pPr marL="2743200" marR="0" lvl="5" indent="-228600" algn="l" rtl="0">
              <a:spcBef>
                <a:spcPts val="400"/>
              </a:spcBef>
              <a:spcAft>
                <a:spcPts val="0"/>
              </a:spcAft>
              <a:buSzPts val="1400"/>
              <a:buNone/>
              <a:defRPr sz="2000" b="0" i="0" u="none" strike="noStrike" cap="none">
                <a:solidFill>
                  <a:schemeClr val="dk1"/>
                </a:solidFill>
                <a:latin typeface="DM Sans"/>
                <a:ea typeface="DM Sans"/>
                <a:cs typeface="DM Sans"/>
                <a:sym typeface="DM Sans"/>
              </a:defRPr>
            </a:lvl6pPr>
            <a:lvl7pPr marL="3200400" marR="0" lvl="6" indent="-228600" algn="l" rtl="0">
              <a:spcBef>
                <a:spcPts val="400"/>
              </a:spcBef>
              <a:spcAft>
                <a:spcPts val="0"/>
              </a:spcAft>
              <a:buSzPts val="1400"/>
              <a:buNone/>
              <a:defRPr sz="2000" b="0" i="0" u="none" strike="noStrike" cap="none">
                <a:solidFill>
                  <a:schemeClr val="dk1"/>
                </a:solidFill>
                <a:latin typeface="DM Sans"/>
                <a:ea typeface="DM Sans"/>
                <a:cs typeface="DM Sans"/>
                <a:sym typeface="DM Sans"/>
              </a:defRPr>
            </a:lvl7pPr>
            <a:lvl8pPr marL="3657600" marR="0" lvl="7" indent="-228600" algn="l" rtl="0">
              <a:spcBef>
                <a:spcPts val="400"/>
              </a:spcBef>
              <a:spcAft>
                <a:spcPts val="0"/>
              </a:spcAft>
              <a:buSzPts val="1400"/>
              <a:buNone/>
              <a:defRPr sz="2000" b="0" i="0" u="none" strike="noStrike" cap="none">
                <a:solidFill>
                  <a:schemeClr val="dk1"/>
                </a:solidFill>
                <a:latin typeface="DM Sans"/>
                <a:ea typeface="DM Sans"/>
                <a:cs typeface="DM Sans"/>
                <a:sym typeface="DM Sans"/>
              </a:defRPr>
            </a:lvl8pPr>
            <a:lvl9pPr marL="4114800" marR="0" lvl="8" indent="-228600" algn="l" rtl="0">
              <a:spcBef>
                <a:spcPts val="400"/>
              </a:spcBef>
              <a:spcAft>
                <a:spcPts val="0"/>
              </a:spcAft>
              <a:buSzPts val="1400"/>
              <a:buNone/>
              <a:defRPr sz="2000" b="0" i="0" u="none" strike="noStrike" cap="none">
                <a:solidFill>
                  <a:schemeClr val="dk1"/>
                </a:solidFill>
                <a:latin typeface="DM Sans"/>
                <a:ea typeface="DM Sans"/>
                <a:cs typeface="DM Sans"/>
                <a:sym typeface="DM Sans"/>
              </a:defRPr>
            </a:lvl9pPr>
          </a:lstStyle>
          <a:p>
            <a:endParaRPr/>
          </a:p>
        </p:txBody>
      </p:sp>
      <p:sp>
        <p:nvSpPr>
          <p:cNvPr id="12" name="Google Shape;12;p8"/>
          <p:cNvSpPr txBox="1">
            <a:spLocks noGrp="1"/>
          </p:cNvSpPr>
          <p:nvPr>
            <p:ph type="ftr" idx="11"/>
          </p:nvPr>
        </p:nvSpPr>
        <p:spPr>
          <a:xfrm>
            <a:off x="255983" y="4790351"/>
            <a:ext cx="2443809" cy="1714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1"/>
                </a:solidFill>
                <a:latin typeface="DM Sans"/>
                <a:ea typeface="DM Sans"/>
                <a:cs typeface="DM Sans"/>
                <a:sym typeface="DM San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13" name="Google Shape;13;p8"/>
          <p:cNvSpPr txBox="1">
            <a:spLocks noGrp="1"/>
          </p:cNvSpPr>
          <p:nvPr>
            <p:ph type="dt" idx="10"/>
          </p:nvPr>
        </p:nvSpPr>
        <p:spPr>
          <a:xfrm>
            <a:off x="6623447" y="4788233"/>
            <a:ext cx="1905000" cy="17145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1"/>
                </a:solidFill>
                <a:latin typeface="DM Sans"/>
                <a:ea typeface="DM Sans"/>
                <a:cs typeface="DM Sans"/>
                <a:sym typeface="DM San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14" name="Google Shape;14;p8"/>
          <p:cNvSpPr txBox="1">
            <a:spLocks noGrp="1"/>
          </p:cNvSpPr>
          <p:nvPr>
            <p:ph type="sldNum" idx="12"/>
          </p:nvPr>
        </p:nvSpPr>
        <p:spPr>
          <a:xfrm>
            <a:off x="8299847" y="4788233"/>
            <a:ext cx="685800" cy="1714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800" b="0" i="0" u="none" strike="noStrike" cap="none">
                <a:solidFill>
                  <a:schemeClr val="accent1"/>
                </a:solidFill>
                <a:latin typeface="DM Sans"/>
                <a:ea typeface="DM Sans"/>
                <a:cs typeface="DM Sans"/>
                <a:sym typeface="DM Sans"/>
              </a:defRPr>
            </a:lvl1pPr>
            <a:lvl2pPr marL="0" marR="0" lvl="1" indent="0" algn="r" rtl="0">
              <a:spcBef>
                <a:spcPts val="0"/>
              </a:spcBef>
              <a:spcAft>
                <a:spcPts val="0"/>
              </a:spcAft>
              <a:buNone/>
              <a:defRPr sz="800" b="0" i="0" u="none" strike="noStrike" cap="none">
                <a:solidFill>
                  <a:schemeClr val="accent1"/>
                </a:solidFill>
                <a:latin typeface="DM Sans"/>
                <a:ea typeface="DM Sans"/>
                <a:cs typeface="DM Sans"/>
                <a:sym typeface="DM Sans"/>
              </a:defRPr>
            </a:lvl2pPr>
            <a:lvl3pPr marL="0" marR="0" lvl="2" indent="0" algn="r" rtl="0">
              <a:spcBef>
                <a:spcPts val="0"/>
              </a:spcBef>
              <a:spcAft>
                <a:spcPts val="0"/>
              </a:spcAft>
              <a:buNone/>
              <a:defRPr sz="800" b="0" i="0" u="none" strike="noStrike" cap="none">
                <a:solidFill>
                  <a:schemeClr val="accent1"/>
                </a:solidFill>
                <a:latin typeface="DM Sans"/>
                <a:ea typeface="DM Sans"/>
                <a:cs typeface="DM Sans"/>
                <a:sym typeface="DM Sans"/>
              </a:defRPr>
            </a:lvl3pPr>
            <a:lvl4pPr marL="0" marR="0" lvl="3" indent="0" algn="r" rtl="0">
              <a:spcBef>
                <a:spcPts val="0"/>
              </a:spcBef>
              <a:spcAft>
                <a:spcPts val="0"/>
              </a:spcAft>
              <a:buNone/>
              <a:defRPr sz="800" b="0" i="0" u="none" strike="noStrike" cap="none">
                <a:solidFill>
                  <a:schemeClr val="accent1"/>
                </a:solidFill>
                <a:latin typeface="DM Sans"/>
                <a:ea typeface="DM Sans"/>
                <a:cs typeface="DM Sans"/>
                <a:sym typeface="DM Sans"/>
              </a:defRPr>
            </a:lvl4pPr>
            <a:lvl5pPr marL="0" marR="0" lvl="4" indent="0" algn="r" rtl="0">
              <a:spcBef>
                <a:spcPts val="0"/>
              </a:spcBef>
              <a:spcAft>
                <a:spcPts val="0"/>
              </a:spcAft>
              <a:buNone/>
              <a:defRPr sz="800" b="0" i="0" u="none" strike="noStrike" cap="none">
                <a:solidFill>
                  <a:schemeClr val="accent1"/>
                </a:solidFill>
                <a:latin typeface="DM Sans"/>
                <a:ea typeface="DM Sans"/>
                <a:cs typeface="DM Sans"/>
                <a:sym typeface="DM Sans"/>
              </a:defRPr>
            </a:lvl5pPr>
            <a:lvl6pPr marL="0" marR="0" lvl="5" indent="0" algn="r" rtl="0">
              <a:spcBef>
                <a:spcPts val="0"/>
              </a:spcBef>
              <a:spcAft>
                <a:spcPts val="0"/>
              </a:spcAft>
              <a:buNone/>
              <a:defRPr sz="800" b="0" i="0" u="none" strike="noStrike" cap="none">
                <a:solidFill>
                  <a:schemeClr val="accent1"/>
                </a:solidFill>
                <a:latin typeface="DM Sans"/>
                <a:ea typeface="DM Sans"/>
                <a:cs typeface="DM Sans"/>
                <a:sym typeface="DM Sans"/>
              </a:defRPr>
            </a:lvl6pPr>
            <a:lvl7pPr marL="0" marR="0" lvl="6" indent="0" algn="r" rtl="0">
              <a:spcBef>
                <a:spcPts val="0"/>
              </a:spcBef>
              <a:spcAft>
                <a:spcPts val="0"/>
              </a:spcAft>
              <a:buNone/>
              <a:defRPr sz="800" b="0" i="0" u="none" strike="noStrike" cap="none">
                <a:solidFill>
                  <a:schemeClr val="accent1"/>
                </a:solidFill>
                <a:latin typeface="DM Sans"/>
                <a:ea typeface="DM Sans"/>
                <a:cs typeface="DM Sans"/>
                <a:sym typeface="DM Sans"/>
              </a:defRPr>
            </a:lvl7pPr>
            <a:lvl8pPr marL="0" marR="0" lvl="7" indent="0" algn="r" rtl="0">
              <a:spcBef>
                <a:spcPts val="0"/>
              </a:spcBef>
              <a:spcAft>
                <a:spcPts val="0"/>
              </a:spcAft>
              <a:buNone/>
              <a:defRPr sz="800" b="0" i="0" u="none" strike="noStrike" cap="none">
                <a:solidFill>
                  <a:schemeClr val="accent1"/>
                </a:solidFill>
                <a:latin typeface="DM Sans"/>
                <a:ea typeface="DM Sans"/>
                <a:cs typeface="DM Sans"/>
                <a:sym typeface="DM Sans"/>
              </a:defRPr>
            </a:lvl8pPr>
            <a:lvl9pPr marL="0" marR="0" lvl="8" indent="0" algn="r" rtl="0">
              <a:spcBef>
                <a:spcPts val="0"/>
              </a:spcBef>
              <a:spcAft>
                <a:spcPts val="0"/>
              </a:spcAft>
              <a:buNone/>
              <a:defRPr sz="800" b="0" i="0" u="none" strike="noStrike" cap="none">
                <a:solidFill>
                  <a:schemeClr val="accen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685800" y="1545332"/>
            <a:ext cx="77724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solidFill>
                  <a:schemeClr val="lt1"/>
                </a:solidFill>
                <a:latin typeface="verdana"/>
                <a:ea typeface="verdana"/>
                <a:cs typeface="verdana"/>
                <a:sym typeface="verdana"/>
              </a:rPr>
              <a:t>Fysioterapi efter bristningar i Sverige. </a:t>
            </a:r>
            <a:endParaRPr>
              <a:solidFill>
                <a:schemeClr val="lt1"/>
              </a:solidFill>
            </a:endParaRPr>
          </a:p>
        </p:txBody>
      </p:sp>
      <p:sp>
        <p:nvSpPr>
          <p:cNvPr id="81" name="Google Shape;81;p1"/>
          <p:cNvSpPr txBox="1">
            <a:spLocks noGrp="1"/>
          </p:cNvSpPr>
          <p:nvPr>
            <p:ph type="subTitle" idx="1"/>
          </p:nvPr>
        </p:nvSpPr>
        <p:spPr>
          <a:xfrm>
            <a:off x="685800" y="2553444"/>
            <a:ext cx="7772400" cy="1314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Font typeface="Noto Sans Symbols"/>
              <a:buNone/>
            </a:pPr>
            <a:endParaRPr>
              <a:solidFill>
                <a:schemeClr val="lt1"/>
              </a:solidFill>
              <a:latin typeface="verdana"/>
              <a:ea typeface="verdana"/>
              <a:cs typeface="verdana"/>
              <a:sym typeface="verdana"/>
            </a:endParaRPr>
          </a:p>
          <a:p>
            <a:pPr marL="0" lvl="0" indent="0" algn="ctr" rtl="0">
              <a:spcBef>
                <a:spcPts val="0"/>
              </a:spcBef>
              <a:spcAft>
                <a:spcPts val="0"/>
              </a:spcAft>
              <a:buSzPts val="1800"/>
              <a:buFont typeface="Noto Sans Symbols"/>
              <a:buNone/>
            </a:pPr>
            <a:r>
              <a:rPr lang="sv-SE">
                <a:solidFill>
                  <a:schemeClr val="lt1"/>
                </a:solidFill>
                <a:latin typeface="verdana"/>
                <a:ea typeface="verdana"/>
                <a:cs typeface="verdana"/>
                <a:sym typeface="verdana"/>
              </a:rPr>
              <a:t>Författare: Leg fysioterapeut </a:t>
            </a:r>
            <a:r>
              <a:rPr lang="sv-SE" b="0" i="0">
                <a:solidFill>
                  <a:schemeClr val="lt1"/>
                </a:solidFill>
                <a:latin typeface="verdana"/>
                <a:ea typeface="verdana"/>
                <a:cs typeface="verdana"/>
                <a:sym typeface="verdana"/>
              </a:rPr>
              <a:t>Lina Sjögreen Edstam</a:t>
            </a:r>
            <a:endParaRPr b="0" i="0">
              <a:solidFill>
                <a:schemeClr val="lt1"/>
              </a:solidFill>
              <a:latin typeface="verdana"/>
              <a:ea typeface="verdana"/>
              <a:cs typeface="verdana"/>
              <a:sym typeface="verdana"/>
            </a:endParaRPr>
          </a:p>
          <a:p>
            <a:pPr marL="0" lvl="0" indent="0" algn="ctr" rtl="0">
              <a:spcBef>
                <a:spcPts val="0"/>
              </a:spcBef>
              <a:spcAft>
                <a:spcPts val="0"/>
              </a:spcAft>
              <a:buSzPts val="1800"/>
              <a:buFont typeface="Noto Sans Symbols"/>
              <a:buNone/>
            </a:pPr>
            <a:endParaRPr>
              <a:solidFill>
                <a:schemeClr val="lt1"/>
              </a:solidFill>
              <a:latin typeface="verdana"/>
              <a:ea typeface="verdana"/>
              <a:cs typeface="verdana"/>
              <a:sym typeface="verdana"/>
            </a:endParaRPr>
          </a:p>
          <a:p>
            <a:pPr marL="0" lvl="0" indent="0" algn="ctr" rtl="0">
              <a:spcBef>
                <a:spcPts val="0"/>
              </a:spcBef>
              <a:spcAft>
                <a:spcPts val="0"/>
              </a:spcAft>
              <a:buSzPts val="1800"/>
              <a:buFont typeface="Noto Sans Symbols"/>
              <a:buNone/>
            </a:pPr>
            <a:r>
              <a:rPr lang="sv-SE">
                <a:solidFill>
                  <a:schemeClr val="lt1"/>
                </a:solidFill>
                <a:latin typeface="verdana"/>
                <a:ea typeface="verdana"/>
                <a:cs typeface="verdana"/>
                <a:sym typeface="verdana"/>
              </a:rPr>
              <a:t>Handledare: Senior professor Lena Nilsson Wikmar</a:t>
            </a:r>
            <a:endParaRPr>
              <a:solidFill>
                <a:schemeClr val="lt1"/>
              </a:solidFill>
              <a:latin typeface="verdana"/>
              <a:ea typeface="verdana"/>
              <a:cs typeface="verdana"/>
              <a:sym typeface="verdana"/>
            </a:endParaRPr>
          </a:p>
          <a:p>
            <a:pPr marL="0" lvl="0" indent="0" algn="ctr" rtl="0">
              <a:spcBef>
                <a:spcPts val="0"/>
              </a:spcBef>
              <a:spcAft>
                <a:spcPts val="0"/>
              </a:spcAft>
              <a:buSzPts val="1800"/>
              <a:buFont typeface="Noto Sans Symbols"/>
              <a:buNone/>
            </a:pPr>
            <a:endParaRPr>
              <a:solidFill>
                <a:schemeClr val="lt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c0b6984379_0_36"/>
          <p:cNvSpPr txBox="1">
            <a:spLocks noGrp="1"/>
          </p:cNvSpPr>
          <p:nvPr>
            <p:ph type="title"/>
          </p:nvPr>
        </p:nvSpPr>
        <p:spPr>
          <a:xfrm>
            <a:off x="255971" y="339502"/>
            <a:ext cx="8631900" cy="857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a:t>Resultat- nöjdhet över lagningen n = 20 970</a:t>
            </a:r>
            <a:endParaRPr/>
          </a:p>
        </p:txBody>
      </p:sp>
      <p:sp>
        <p:nvSpPr>
          <p:cNvPr id="159" name="Google Shape;159;g2c0b6984379_0_36"/>
          <p:cNvSpPr txBox="1">
            <a:spLocks noGrp="1"/>
          </p:cNvSpPr>
          <p:nvPr>
            <p:ph type="sldNum" idx="12"/>
          </p:nvPr>
        </p:nvSpPr>
        <p:spPr>
          <a:xfrm>
            <a:off x="8299847" y="4788233"/>
            <a:ext cx="685800" cy="171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sv-SE"/>
              <a:t>10</a:t>
            </a:fld>
            <a:endParaRPr/>
          </a:p>
        </p:txBody>
      </p:sp>
      <p:sp>
        <p:nvSpPr>
          <p:cNvPr id="160" name="Google Shape;160;g2c0b6984379_0_36"/>
          <p:cNvSpPr txBox="1"/>
          <p:nvPr/>
        </p:nvSpPr>
        <p:spPr>
          <a:xfrm>
            <a:off x="652450" y="4319225"/>
            <a:ext cx="7651500" cy="38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SE" sz="1800">
                <a:solidFill>
                  <a:schemeClr val="dk1"/>
                </a:solidFill>
                <a:latin typeface="DM Sans"/>
                <a:ea typeface="DM Sans"/>
                <a:cs typeface="DM Sans"/>
                <a:sym typeface="DM Sans"/>
              </a:rPr>
              <a:t>Av de som fått träningsråd/behandling var signifikant fler missnöjda över lagningen av bristningen.</a:t>
            </a:r>
            <a:endParaRPr sz="1800">
              <a:solidFill>
                <a:schemeClr val="dk1"/>
              </a:solidFill>
              <a:latin typeface="DM Sans"/>
              <a:ea typeface="DM Sans"/>
              <a:cs typeface="DM Sans"/>
              <a:sym typeface="DM Sans"/>
            </a:endParaRPr>
          </a:p>
        </p:txBody>
      </p:sp>
      <p:pic>
        <p:nvPicPr>
          <p:cNvPr id="161" name="Google Shape;161;g2c0b6984379_0_36" title="Diagram"/>
          <p:cNvPicPr preferRelativeResize="0"/>
          <p:nvPr/>
        </p:nvPicPr>
        <p:blipFill>
          <a:blip r:embed="rId3">
            <a:alphaModFix/>
          </a:blip>
          <a:stretch>
            <a:fillRect/>
          </a:stretch>
        </p:blipFill>
        <p:spPr>
          <a:xfrm>
            <a:off x="1240450" y="987425"/>
            <a:ext cx="5595576" cy="3221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c0b6984379_0_6"/>
          <p:cNvSpPr txBox="1">
            <a:spLocks noGrp="1"/>
          </p:cNvSpPr>
          <p:nvPr>
            <p:ph type="title"/>
          </p:nvPr>
        </p:nvSpPr>
        <p:spPr>
          <a:xfrm>
            <a:off x="255971" y="339502"/>
            <a:ext cx="8631900" cy="857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a:t>Resultat</a:t>
            </a:r>
            <a:endParaRPr/>
          </a:p>
        </p:txBody>
      </p:sp>
      <p:sp>
        <p:nvSpPr>
          <p:cNvPr id="168" name="Google Shape;168;g2c0b6984379_0_6"/>
          <p:cNvSpPr txBox="1">
            <a:spLocks noGrp="1"/>
          </p:cNvSpPr>
          <p:nvPr>
            <p:ph type="sldNum" idx="12"/>
          </p:nvPr>
        </p:nvSpPr>
        <p:spPr>
          <a:xfrm>
            <a:off x="8299847" y="4788233"/>
            <a:ext cx="685800" cy="171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sv-SE"/>
              <a:t>11</a:t>
            </a:fld>
            <a:endParaRPr/>
          </a:p>
        </p:txBody>
      </p:sp>
      <p:pic>
        <p:nvPicPr>
          <p:cNvPr id="169" name="Google Shape;169;g2c0b6984379_0_6" title="Diagram"/>
          <p:cNvPicPr preferRelativeResize="0"/>
          <p:nvPr/>
        </p:nvPicPr>
        <p:blipFill>
          <a:blip r:embed="rId3">
            <a:alphaModFix/>
          </a:blip>
          <a:stretch>
            <a:fillRect/>
          </a:stretch>
        </p:blipFill>
        <p:spPr>
          <a:xfrm>
            <a:off x="1831675" y="350963"/>
            <a:ext cx="7056200" cy="4441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title"/>
          </p:nvPr>
        </p:nvSpPr>
        <p:spPr>
          <a:xfrm>
            <a:off x="255975" y="200901"/>
            <a:ext cx="8631900" cy="54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Sammanfattning</a:t>
            </a:r>
            <a:endParaRPr/>
          </a:p>
        </p:txBody>
      </p:sp>
      <p:sp>
        <p:nvSpPr>
          <p:cNvPr id="175" name="Google Shape;175;p6"/>
          <p:cNvSpPr txBox="1">
            <a:spLocks noGrp="1"/>
          </p:cNvSpPr>
          <p:nvPr>
            <p:ph type="ftr" idx="11"/>
          </p:nvPr>
        </p:nvSpPr>
        <p:spPr>
          <a:xfrm>
            <a:off x="255983" y="4790351"/>
            <a:ext cx="2443809" cy="171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Karolinska Institutet - ett medicinskt universitet</a:t>
            </a:r>
            <a:endParaRPr/>
          </a:p>
        </p:txBody>
      </p:sp>
      <p:sp>
        <p:nvSpPr>
          <p:cNvPr id="176" name="Google Shape;176;p6"/>
          <p:cNvSpPr txBox="1">
            <a:spLocks noGrp="1"/>
          </p:cNvSpPr>
          <p:nvPr>
            <p:ph type="dt" idx="10"/>
          </p:nvPr>
        </p:nvSpPr>
        <p:spPr>
          <a:xfrm>
            <a:off x="6623447" y="4788233"/>
            <a:ext cx="1905000" cy="1714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sv-SE"/>
              <a:t>7 mars 2024</a:t>
            </a:r>
            <a:endParaRPr/>
          </a:p>
        </p:txBody>
      </p:sp>
      <p:sp>
        <p:nvSpPr>
          <p:cNvPr id="177" name="Google Shape;177;p6"/>
          <p:cNvSpPr txBox="1">
            <a:spLocks noGrp="1"/>
          </p:cNvSpPr>
          <p:nvPr>
            <p:ph type="sldNum" idx="12"/>
          </p:nvPr>
        </p:nvSpPr>
        <p:spPr>
          <a:xfrm>
            <a:off x="8299847" y="4788233"/>
            <a:ext cx="685800" cy="1714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sv-SE"/>
              <a:t>12</a:t>
            </a:fld>
            <a:endParaRPr/>
          </a:p>
        </p:txBody>
      </p:sp>
      <p:sp>
        <p:nvSpPr>
          <p:cNvPr id="178" name="Google Shape;178;p6"/>
          <p:cNvSpPr txBox="1"/>
          <p:nvPr/>
        </p:nvSpPr>
        <p:spPr>
          <a:xfrm>
            <a:off x="329550" y="749600"/>
            <a:ext cx="7893300" cy="3087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sv-SE" sz="1800">
                <a:solidFill>
                  <a:schemeClr val="dk1"/>
                </a:solidFill>
              </a:rPr>
              <a:t>Det är stora regionala skillnader på andelen kvinnor som fått träningsråd eller behandling av sjukgymnast eller uroterapeut</a:t>
            </a:r>
            <a:endParaRPr sz="1800">
              <a:solidFill>
                <a:schemeClr val="dk1"/>
              </a:solidFill>
            </a:endParaRPr>
          </a:p>
          <a:p>
            <a:pPr marL="457200" lvl="0" indent="0" algn="l" rtl="0">
              <a:lnSpc>
                <a:spcPct val="115000"/>
              </a:lnSpc>
              <a:spcBef>
                <a:spcPts val="200"/>
              </a:spcBef>
              <a:spcAft>
                <a:spcPts val="0"/>
              </a:spcAft>
              <a:buNone/>
            </a:pPr>
            <a:endParaRPr sz="1800">
              <a:solidFill>
                <a:schemeClr val="dk1"/>
              </a:solidFill>
            </a:endParaRPr>
          </a:p>
          <a:p>
            <a:pPr marL="457200" lvl="0" indent="-342900" algn="l" rtl="0">
              <a:lnSpc>
                <a:spcPct val="115000"/>
              </a:lnSpc>
              <a:spcBef>
                <a:spcPts val="200"/>
              </a:spcBef>
              <a:spcAft>
                <a:spcPts val="0"/>
              </a:spcAft>
              <a:buClr>
                <a:schemeClr val="dk1"/>
              </a:buClr>
              <a:buSzPts val="1800"/>
              <a:buChar char="●"/>
            </a:pPr>
            <a:r>
              <a:rPr lang="sv-SE" sz="1800">
                <a:solidFill>
                  <a:schemeClr val="dk1"/>
                </a:solidFill>
              </a:rPr>
              <a:t>Vi vet inte vilken sorts träningsråd eller behandling kvinnorna fått </a:t>
            </a:r>
            <a:endParaRPr sz="1800">
              <a:solidFill>
                <a:srgbClr val="FF0000"/>
              </a:solidFill>
            </a:endParaRPr>
          </a:p>
          <a:p>
            <a:pPr marL="457200" lvl="0" indent="0" algn="l" rtl="0">
              <a:lnSpc>
                <a:spcPct val="115000"/>
              </a:lnSpc>
              <a:spcBef>
                <a:spcPts val="20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sv-SE" sz="1800">
                <a:solidFill>
                  <a:schemeClr val="dk1"/>
                </a:solidFill>
              </a:rPr>
              <a:t>Signifikant skillnad mellan de som fått träningsråd eller behandling och de som inte fått det avseende samlagssmärta, fortsatta besvär och nöjdhet av lagningen men inte avseende urinläckage vid fysisk aktivitet, skratt, hosta och nysning</a:t>
            </a:r>
            <a:endParaRPr sz="22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c0b6984379_0_20"/>
          <p:cNvSpPr txBox="1">
            <a:spLocks noGrp="1"/>
          </p:cNvSpPr>
          <p:nvPr>
            <p:ph type="title"/>
          </p:nvPr>
        </p:nvSpPr>
        <p:spPr>
          <a:xfrm>
            <a:off x="255971" y="339502"/>
            <a:ext cx="8631900" cy="857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a:t>Reflektioner</a:t>
            </a:r>
            <a:endParaRPr/>
          </a:p>
        </p:txBody>
      </p:sp>
      <p:sp>
        <p:nvSpPr>
          <p:cNvPr id="185" name="Google Shape;185;g2c0b6984379_0_20"/>
          <p:cNvSpPr txBox="1">
            <a:spLocks noGrp="1"/>
          </p:cNvSpPr>
          <p:nvPr>
            <p:ph type="sldNum" idx="12"/>
          </p:nvPr>
        </p:nvSpPr>
        <p:spPr>
          <a:xfrm>
            <a:off x="8299847" y="4788233"/>
            <a:ext cx="685800" cy="171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sv-SE"/>
              <a:t>13</a:t>
            </a:fld>
            <a:endParaRPr/>
          </a:p>
        </p:txBody>
      </p:sp>
      <p:sp>
        <p:nvSpPr>
          <p:cNvPr id="186" name="Google Shape;186;g2c0b6984379_0_20"/>
          <p:cNvSpPr txBox="1"/>
          <p:nvPr/>
        </p:nvSpPr>
        <p:spPr>
          <a:xfrm>
            <a:off x="846300" y="1196900"/>
            <a:ext cx="7451400" cy="33759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chemeClr val="dk1"/>
              </a:buClr>
              <a:buSzPts val="2000"/>
              <a:buFont typeface="DM Sans"/>
              <a:buChar char="●"/>
            </a:pPr>
            <a:r>
              <a:rPr lang="sv-SE" sz="2000">
                <a:solidFill>
                  <a:schemeClr val="dk1"/>
                </a:solidFill>
                <a:latin typeface="DM Sans"/>
                <a:ea typeface="DM Sans"/>
                <a:cs typeface="DM Sans"/>
                <a:sym typeface="DM Sans"/>
              </a:rPr>
              <a:t>Skilja på uroterapeut och fysioterapeut och ändra namn från sjukgymnast i enkäten samt översätta till flera språk.</a:t>
            </a:r>
            <a:endParaRPr sz="2000">
              <a:solidFill>
                <a:schemeClr val="dk1"/>
              </a:solidFill>
              <a:latin typeface="DM Sans"/>
              <a:ea typeface="DM Sans"/>
              <a:cs typeface="DM Sans"/>
              <a:sym typeface="DM Sans"/>
            </a:endParaRPr>
          </a:p>
          <a:p>
            <a:pPr marL="457200" lvl="0" indent="0" algn="l" rtl="0">
              <a:lnSpc>
                <a:spcPct val="100000"/>
              </a:lnSpc>
              <a:spcBef>
                <a:spcPts val="0"/>
              </a:spcBef>
              <a:spcAft>
                <a:spcPts val="0"/>
              </a:spcAft>
              <a:buNone/>
            </a:pPr>
            <a:endParaRPr sz="2000">
              <a:solidFill>
                <a:schemeClr val="dk1"/>
              </a:solidFill>
              <a:latin typeface="DM Sans"/>
              <a:ea typeface="DM Sans"/>
              <a:cs typeface="DM Sans"/>
              <a:sym typeface="DM Sans"/>
            </a:endParaRPr>
          </a:p>
          <a:p>
            <a:pPr marL="457200" lvl="0" indent="-355600" algn="l" rtl="0">
              <a:lnSpc>
                <a:spcPct val="100000"/>
              </a:lnSpc>
              <a:spcBef>
                <a:spcPts val="0"/>
              </a:spcBef>
              <a:spcAft>
                <a:spcPts val="0"/>
              </a:spcAft>
              <a:buClr>
                <a:schemeClr val="dk1"/>
              </a:buClr>
              <a:buSzPts val="2000"/>
              <a:buFont typeface="DM Sans"/>
              <a:buChar char="●"/>
            </a:pPr>
            <a:r>
              <a:rPr lang="sv-SE" sz="2000">
                <a:solidFill>
                  <a:schemeClr val="dk1"/>
                </a:solidFill>
                <a:latin typeface="DM Sans"/>
                <a:ea typeface="DM Sans"/>
                <a:cs typeface="DM Sans"/>
                <a:sym typeface="DM Sans"/>
              </a:rPr>
              <a:t>Endast ca 70% av alla med grad III och IV svarade ja, trots att det framgår i de nationella riktlinjerna för fysioterapeutiskt omhändertagande av sfinkterskador att de ska få kontakt.</a:t>
            </a:r>
            <a:endParaRPr sz="2000">
              <a:solidFill>
                <a:schemeClr val="dk1"/>
              </a:solidFill>
              <a:latin typeface="DM Sans"/>
              <a:ea typeface="DM Sans"/>
              <a:cs typeface="DM Sans"/>
              <a:sym typeface="DM Sans"/>
            </a:endParaRPr>
          </a:p>
          <a:p>
            <a:pPr marL="457200" lvl="0" indent="0" algn="l" rtl="0">
              <a:lnSpc>
                <a:spcPct val="100000"/>
              </a:lnSpc>
              <a:spcBef>
                <a:spcPts val="0"/>
              </a:spcBef>
              <a:spcAft>
                <a:spcPts val="0"/>
              </a:spcAft>
              <a:buNone/>
            </a:pPr>
            <a:endParaRPr sz="2000">
              <a:solidFill>
                <a:schemeClr val="dk1"/>
              </a:solidFill>
              <a:latin typeface="DM Sans"/>
              <a:ea typeface="DM Sans"/>
              <a:cs typeface="DM Sans"/>
              <a:sym typeface="DM Sans"/>
            </a:endParaRPr>
          </a:p>
          <a:p>
            <a:pPr marL="457200" lvl="0" indent="-355600" algn="l" rtl="0">
              <a:lnSpc>
                <a:spcPct val="100000"/>
              </a:lnSpc>
              <a:spcBef>
                <a:spcPts val="0"/>
              </a:spcBef>
              <a:spcAft>
                <a:spcPts val="0"/>
              </a:spcAft>
              <a:buClr>
                <a:schemeClr val="dk1"/>
              </a:buClr>
              <a:buSzPts val="2000"/>
              <a:buFont typeface="DM Sans"/>
              <a:buChar char="●"/>
            </a:pPr>
            <a:r>
              <a:rPr lang="sv-SE" sz="2000">
                <a:solidFill>
                  <a:schemeClr val="dk1"/>
                </a:solidFill>
                <a:latin typeface="DM Sans"/>
                <a:ea typeface="DM Sans"/>
                <a:cs typeface="DM Sans"/>
                <a:sym typeface="DM Sans"/>
              </a:rPr>
              <a:t>Viktigt att kunskap kring förlossningsbristningar finns i alla regioner.</a:t>
            </a:r>
            <a:endParaRPr sz="2000">
              <a:solidFill>
                <a:schemeClr val="dk1"/>
              </a:solidFill>
              <a:latin typeface="DM Sans"/>
              <a:ea typeface="DM Sans"/>
              <a:cs typeface="DM Sans"/>
              <a:sym typeface="DM Sans"/>
            </a:endParaRPr>
          </a:p>
          <a:p>
            <a:pPr marL="457200" lvl="0" indent="0" algn="l" rtl="0">
              <a:lnSpc>
                <a:spcPct val="100000"/>
              </a:lnSpc>
              <a:spcBef>
                <a:spcPts val="0"/>
              </a:spcBef>
              <a:spcAft>
                <a:spcPts val="0"/>
              </a:spcAft>
              <a:buNone/>
            </a:pPr>
            <a:endParaRPr sz="1800">
              <a:solidFill>
                <a:schemeClr val="dk1"/>
              </a:solidFill>
              <a:latin typeface="DM Sans"/>
              <a:ea typeface="DM Sans"/>
              <a:cs typeface="DM Sans"/>
              <a:sym typeface="DM Sans"/>
            </a:endParaRPr>
          </a:p>
          <a:p>
            <a:pPr marL="0" lvl="0" indent="0" algn="l" rtl="0">
              <a:lnSpc>
                <a:spcPct val="150000"/>
              </a:lnSpc>
              <a:spcBef>
                <a:spcPts val="0"/>
              </a:spcBef>
              <a:spcAft>
                <a:spcPts val="0"/>
              </a:spcAft>
              <a:buNone/>
            </a:pPr>
            <a:endParaRPr sz="1800">
              <a:solidFill>
                <a:schemeClr val="dk1"/>
              </a:solidFill>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title"/>
          </p:nvPr>
        </p:nvSpPr>
        <p:spPr>
          <a:xfrm>
            <a:off x="255971" y="339502"/>
            <a:ext cx="8632045" cy="8572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Bakgrund</a:t>
            </a:r>
            <a:endParaRPr/>
          </a:p>
        </p:txBody>
      </p:sp>
      <p:sp>
        <p:nvSpPr>
          <p:cNvPr id="87" name="Google Shape;87;p2"/>
          <p:cNvSpPr txBox="1">
            <a:spLocks noGrp="1"/>
          </p:cNvSpPr>
          <p:nvPr>
            <p:ph type="body" idx="1"/>
          </p:nvPr>
        </p:nvSpPr>
        <p:spPr>
          <a:xfrm>
            <a:off x="354350" y="987425"/>
            <a:ext cx="8631300" cy="36927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SzPts val="2000"/>
              <a:buChar char="•"/>
            </a:pPr>
            <a:r>
              <a:rPr lang="sv-SE" sz="2000">
                <a:highlight>
                  <a:srgbClr val="FFFFFF"/>
                </a:highlight>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Vaginal förlossning - risk för förlossningsbristningar som graderas I-IV, enkät fylls i av de som drabbats av en grad II-IV-skada </a:t>
            </a:r>
            <a:endParaRPr sz="2000">
              <a:highlight>
                <a:srgbClr val="FFFFFF"/>
              </a:highlight>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457200" lvl="0" indent="0" algn="l" rtl="0">
              <a:lnSpc>
                <a:spcPct val="100000"/>
              </a:lnSpc>
              <a:spcBef>
                <a:spcPts val="0"/>
              </a:spcBef>
              <a:spcAft>
                <a:spcPts val="0"/>
              </a:spcAft>
              <a:buNone/>
            </a:pPr>
            <a:endParaRPr sz="2000">
              <a:highlight>
                <a:srgbClr val="FFFFFF"/>
              </a:highlight>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457200" lvl="0" indent="-355600" algn="l" rtl="0">
              <a:lnSpc>
                <a:spcPct val="100000"/>
              </a:lnSpc>
              <a:spcBef>
                <a:spcPts val="0"/>
              </a:spcBef>
              <a:spcAft>
                <a:spcPts val="0"/>
              </a:spcAft>
              <a:buSzPts val="2000"/>
              <a:buChar char="•"/>
            </a:pPr>
            <a:r>
              <a:rPr lang="sv-SE" sz="2000">
                <a:highlight>
                  <a:srgbClr val="FFFFFF"/>
                </a:highlight>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Bristningsregistret etablerades 2014 och initialt för grad III och IV</a:t>
            </a:r>
            <a:endParaRPr sz="2000">
              <a:highlight>
                <a:srgbClr val="FFFFFF"/>
              </a:highlight>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457200" lvl="0" indent="0" algn="l" rtl="0">
              <a:lnSpc>
                <a:spcPct val="100000"/>
              </a:lnSpc>
              <a:spcBef>
                <a:spcPts val="0"/>
              </a:spcBef>
              <a:spcAft>
                <a:spcPts val="0"/>
              </a:spcAft>
              <a:buNone/>
            </a:pPr>
            <a:endParaRPr sz="2000">
              <a:highlight>
                <a:srgbClr val="FFFFFF"/>
              </a:highlight>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457200" lvl="0" indent="-355600" algn="l" rtl="0">
              <a:lnSpc>
                <a:spcPct val="100000"/>
              </a:lnSpc>
              <a:spcBef>
                <a:spcPts val="0"/>
              </a:spcBef>
              <a:spcAft>
                <a:spcPts val="0"/>
              </a:spcAft>
              <a:buSzPts val="2000"/>
              <a:buChar char="•"/>
            </a:pPr>
            <a:r>
              <a:rPr lang="sv-SE" sz="2000">
                <a:highlight>
                  <a:srgbClr val="FFFFFF"/>
                </a:highlight>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Från 2017 även grad II </a:t>
            </a:r>
            <a:endParaRPr sz="2000">
              <a:highlight>
                <a:srgbClr val="FFFFFF"/>
              </a:highlight>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457200" lvl="0" indent="0" algn="l" rtl="0">
              <a:lnSpc>
                <a:spcPct val="100000"/>
              </a:lnSpc>
              <a:spcBef>
                <a:spcPts val="0"/>
              </a:spcBef>
              <a:spcAft>
                <a:spcPts val="0"/>
              </a:spcAft>
              <a:buNone/>
            </a:pPr>
            <a:endParaRPr sz="2000">
              <a:highlight>
                <a:srgbClr val="FFFFFF"/>
              </a:highlight>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457200" lvl="0" indent="-355600" algn="l" rtl="0">
              <a:lnSpc>
                <a:spcPct val="100000"/>
              </a:lnSpc>
              <a:spcBef>
                <a:spcPts val="0"/>
              </a:spcBef>
              <a:spcAft>
                <a:spcPts val="0"/>
              </a:spcAft>
              <a:buSzPts val="2000"/>
              <a:buChar char="•"/>
            </a:pPr>
            <a:r>
              <a:rPr lang="sv-SE" sz="2000">
                <a:highlight>
                  <a:srgbClr val="FFFFFF"/>
                </a:highlight>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Nationellt - 21 regioner, men först 2020 var alla med</a:t>
            </a:r>
            <a:endParaRPr sz="2000">
              <a:highlight>
                <a:srgbClr val="FFFFFF"/>
              </a:highlight>
              <a:latin typeface="Arial"/>
              <a:ea typeface="Arial"/>
              <a:cs typeface="Arial"/>
              <a:sym typeface="Arial"/>
            </a:endParaRPr>
          </a:p>
          <a:p>
            <a:pPr marL="457200" lvl="0" indent="0" algn="l" rtl="0">
              <a:lnSpc>
                <a:spcPct val="115000"/>
              </a:lnSpc>
              <a:spcBef>
                <a:spcPts val="0"/>
              </a:spcBef>
              <a:spcAft>
                <a:spcPts val="0"/>
              </a:spcAft>
              <a:buNone/>
            </a:pPr>
            <a:endParaRPr sz="2000">
              <a:highlight>
                <a:srgbClr val="FFFFFF"/>
              </a:highlight>
              <a:latin typeface="Arial"/>
              <a:ea typeface="Arial"/>
              <a:cs typeface="Arial"/>
              <a:sym typeface="Arial"/>
            </a:endParaRPr>
          </a:p>
          <a:p>
            <a:pPr marL="342900" lvl="0" indent="-228600" algn="l" rtl="0">
              <a:spcBef>
                <a:spcPts val="0"/>
              </a:spcBef>
              <a:spcAft>
                <a:spcPts val="0"/>
              </a:spcAft>
              <a:buSzPts val="1800"/>
              <a:buNone/>
            </a:pPr>
            <a:endParaRPr/>
          </a:p>
        </p:txBody>
      </p:sp>
      <p:sp>
        <p:nvSpPr>
          <p:cNvPr id="88" name="Google Shape;88;p2"/>
          <p:cNvSpPr txBox="1">
            <a:spLocks noGrp="1"/>
          </p:cNvSpPr>
          <p:nvPr>
            <p:ph type="ftr" idx="11"/>
          </p:nvPr>
        </p:nvSpPr>
        <p:spPr>
          <a:xfrm>
            <a:off x="353558" y="4744676"/>
            <a:ext cx="2443800" cy="171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Karolinska Institutet - ett medicinskt universitet</a:t>
            </a:r>
            <a:endParaRPr/>
          </a:p>
        </p:txBody>
      </p:sp>
      <p:sp>
        <p:nvSpPr>
          <p:cNvPr id="89" name="Google Shape;89;p2"/>
          <p:cNvSpPr txBox="1">
            <a:spLocks noGrp="1"/>
          </p:cNvSpPr>
          <p:nvPr>
            <p:ph type="dt" idx="10"/>
          </p:nvPr>
        </p:nvSpPr>
        <p:spPr>
          <a:xfrm>
            <a:off x="6623447" y="4788233"/>
            <a:ext cx="1905000" cy="1714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sv-SE"/>
              <a:t>7 mars 2024</a:t>
            </a:r>
            <a:endParaRPr/>
          </a:p>
        </p:txBody>
      </p:sp>
      <p:sp>
        <p:nvSpPr>
          <p:cNvPr id="90" name="Google Shape;90;p2"/>
          <p:cNvSpPr txBox="1">
            <a:spLocks noGrp="1"/>
          </p:cNvSpPr>
          <p:nvPr>
            <p:ph type="sldNum" idx="12"/>
          </p:nvPr>
        </p:nvSpPr>
        <p:spPr>
          <a:xfrm>
            <a:off x="8299847" y="4788233"/>
            <a:ext cx="685800" cy="1714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title"/>
          </p:nvPr>
        </p:nvSpPr>
        <p:spPr>
          <a:xfrm>
            <a:off x="255971" y="339502"/>
            <a:ext cx="8632045" cy="8572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Syfte</a:t>
            </a:r>
            <a:endParaRPr/>
          </a:p>
        </p:txBody>
      </p:sp>
      <p:sp>
        <p:nvSpPr>
          <p:cNvPr id="96" name="Google Shape;96;p3"/>
          <p:cNvSpPr txBox="1">
            <a:spLocks noGrp="1"/>
          </p:cNvSpPr>
          <p:nvPr>
            <p:ph type="body" idx="1"/>
          </p:nvPr>
        </p:nvSpPr>
        <p:spPr>
          <a:xfrm>
            <a:off x="1165350" y="1566325"/>
            <a:ext cx="7263300" cy="22167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sv-SE" sz="2200">
                <a:latin typeface="Arial"/>
                <a:ea typeface="Arial"/>
                <a:cs typeface="Arial"/>
                <a:sym typeface="Arial"/>
              </a:rPr>
              <a:t>Att kartlägga förlossningsbristningar hos kvinnor ett år efter förlossningen med fokus på om de fått behandling eller träningsråd av sjukgymnast eller uroterapeut för sitt underliv under åren 2014-2021.</a:t>
            </a:r>
            <a:endParaRPr sz="2200">
              <a:latin typeface="Arial"/>
              <a:ea typeface="Arial"/>
              <a:cs typeface="Arial"/>
              <a:sym typeface="Arial"/>
            </a:endParaRPr>
          </a:p>
          <a:p>
            <a:pPr marL="114300" lvl="0" indent="0" algn="l" rtl="0">
              <a:spcBef>
                <a:spcPts val="1100"/>
              </a:spcBef>
              <a:spcAft>
                <a:spcPts val="0"/>
              </a:spcAft>
              <a:buSzPts val="1800"/>
              <a:buNone/>
            </a:pPr>
            <a:endParaRPr/>
          </a:p>
        </p:txBody>
      </p:sp>
      <p:sp>
        <p:nvSpPr>
          <p:cNvPr id="97" name="Google Shape;97;p3"/>
          <p:cNvSpPr txBox="1">
            <a:spLocks noGrp="1"/>
          </p:cNvSpPr>
          <p:nvPr>
            <p:ph type="ftr" idx="11"/>
          </p:nvPr>
        </p:nvSpPr>
        <p:spPr>
          <a:xfrm>
            <a:off x="255983" y="4790351"/>
            <a:ext cx="2443809" cy="171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Karolinska Institutet - ett medicinskt universitet</a:t>
            </a:r>
            <a:endParaRPr/>
          </a:p>
        </p:txBody>
      </p:sp>
      <p:sp>
        <p:nvSpPr>
          <p:cNvPr id="98" name="Google Shape;98;p3"/>
          <p:cNvSpPr txBox="1">
            <a:spLocks noGrp="1"/>
          </p:cNvSpPr>
          <p:nvPr>
            <p:ph type="dt" idx="10"/>
          </p:nvPr>
        </p:nvSpPr>
        <p:spPr>
          <a:xfrm>
            <a:off x="6623447" y="4788233"/>
            <a:ext cx="1905000" cy="1714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sv-SE"/>
              <a:t>7 mars 2024</a:t>
            </a:r>
            <a:endParaRPr/>
          </a:p>
        </p:txBody>
      </p:sp>
      <p:sp>
        <p:nvSpPr>
          <p:cNvPr id="99" name="Google Shape;99;p3"/>
          <p:cNvSpPr txBox="1">
            <a:spLocks noGrp="1"/>
          </p:cNvSpPr>
          <p:nvPr>
            <p:ph type="sldNum" idx="12"/>
          </p:nvPr>
        </p:nvSpPr>
        <p:spPr>
          <a:xfrm>
            <a:off x="8299847" y="4788233"/>
            <a:ext cx="685800" cy="1714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255971" y="339502"/>
            <a:ext cx="8632045" cy="8572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Metod</a:t>
            </a:r>
            <a:endParaRPr/>
          </a:p>
        </p:txBody>
      </p:sp>
      <p:sp>
        <p:nvSpPr>
          <p:cNvPr id="105" name="Google Shape;105;p4"/>
          <p:cNvSpPr txBox="1">
            <a:spLocks noGrp="1"/>
          </p:cNvSpPr>
          <p:nvPr>
            <p:ph type="body" idx="1"/>
          </p:nvPr>
        </p:nvSpPr>
        <p:spPr>
          <a:xfrm>
            <a:off x="1388700" y="1295025"/>
            <a:ext cx="6366600" cy="2211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sv-SE" sz="2200" dirty="0">
                <a:latin typeface="Arial"/>
                <a:ea typeface="Arial"/>
                <a:cs typeface="Arial"/>
                <a:sym typeface="Arial"/>
              </a:rPr>
              <a:t>En deskriptiv populationsbaserad retrospektiv registerstudie. Kartläggningen utgår från data hämtad från </a:t>
            </a:r>
            <a:r>
              <a:rPr lang="sv-SE" sz="2200" dirty="0" err="1">
                <a:latin typeface="Arial"/>
                <a:ea typeface="Arial"/>
                <a:cs typeface="Arial"/>
                <a:sym typeface="Arial"/>
              </a:rPr>
              <a:t>ettårsenkäten</a:t>
            </a:r>
            <a:r>
              <a:rPr lang="sv-SE" sz="2200" dirty="0">
                <a:latin typeface="Arial"/>
                <a:ea typeface="Arial"/>
                <a:cs typeface="Arial"/>
                <a:sym typeface="Arial"/>
              </a:rPr>
              <a:t> i det nationella Bristningsregistret, 2014 till 2021.</a:t>
            </a:r>
            <a:endParaRPr sz="2200" dirty="0">
              <a:latin typeface="Arial"/>
              <a:ea typeface="Arial"/>
              <a:cs typeface="Arial"/>
              <a:sym typeface="Arial"/>
            </a:endParaRPr>
          </a:p>
          <a:p>
            <a:pPr marL="342900" lvl="0" indent="-228600" algn="l" rtl="0">
              <a:spcBef>
                <a:spcPts val="0"/>
              </a:spcBef>
              <a:spcAft>
                <a:spcPts val="0"/>
              </a:spcAft>
              <a:buSzPts val="1800"/>
              <a:buNone/>
            </a:pPr>
            <a:endParaRPr dirty="0"/>
          </a:p>
        </p:txBody>
      </p:sp>
      <p:sp>
        <p:nvSpPr>
          <p:cNvPr id="106" name="Google Shape;106;p4"/>
          <p:cNvSpPr txBox="1">
            <a:spLocks noGrp="1"/>
          </p:cNvSpPr>
          <p:nvPr>
            <p:ph type="ftr" idx="11"/>
          </p:nvPr>
        </p:nvSpPr>
        <p:spPr>
          <a:xfrm>
            <a:off x="255983" y="4790351"/>
            <a:ext cx="2443809" cy="171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Karolinska Institutet - ett medicinskt universitet</a:t>
            </a:r>
            <a:endParaRPr/>
          </a:p>
        </p:txBody>
      </p:sp>
      <p:sp>
        <p:nvSpPr>
          <p:cNvPr id="107" name="Google Shape;107;p4"/>
          <p:cNvSpPr txBox="1">
            <a:spLocks noGrp="1"/>
          </p:cNvSpPr>
          <p:nvPr>
            <p:ph type="dt" idx="10"/>
          </p:nvPr>
        </p:nvSpPr>
        <p:spPr>
          <a:xfrm>
            <a:off x="6623447" y="4788233"/>
            <a:ext cx="1905000" cy="1714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sv-SE"/>
              <a:t>7 mars 2024</a:t>
            </a:r>
            <a:endParaRPr/>
          </a:p>
        </p:txBody>
      </p:sp>
      <p:sp>
        <p:nvSpPr>
          <p:cNvPr id="108" name="Google Shape;108;p4"/>
          <p:cNvSpPr txBox="1">
            <a:spLocks noGrp="1"/>
          </p:cNvSpPr>
          <p:nvPr>
            <p:ph type="sldNum" idx="12"/>
          </p:nvPr>
        </p:nvSpPr>
        <p:spPr>
          <a:xfrm>
            <a:off x="8299847" y="4788233"/>
            <a:ext cx="685800" cy="1714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sv-SE"/>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255971" y="339502"/>
            <a:ext cx="8632045" cy="8572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Resultat</a:t>
            </a:r>
            <a:endParaRPr/>
          </a:p>
        </p:txBody>
      </p:sp>
      <p:sp>
        <p:nvSpPr>
          <p:cNvPr id="114" name="Google Shape;114;p5"/>
          <p:cNvSpPr txBox="1">
            <a:spLocks noGrp="1"/>
          </p:cNvSpPr>
          <p:nvPr>
            <p:ph type="body" idx="1"/>
          </p:nvPr>
        </p:nvSpPr>
        <p:spPr>
          <a:xfrm>
            <a:off x="1009650" y="1412400"/>
            <a:ext cx="7124700" cy="2318700"/>
          </a:xfrm>
          <a:prstGeom prst="rect">
            <a:avLst/>
          </a:prstGeom>
          <a:noFill/>
          <a:ln>
            <a:noFill/>
          </a:ln>
        </p:spPr>
        <p:txBody>
          <a:bodyPr spcFirstLastPara="1" wrap="square" lIns="91425" tIns="45700" rIns="91425" bIns="45700" anchor="t" anchorCtr="0">
            <a:noAutofit/>
          </a:bodyPr>
          <a:lstStyle/>
          <a:p>
            <a:pPr marL="457200" lvl="0" indent="-368300" algn="l" rtl="0">
              <a:spcBef>
                <a:spcPts val="0"/>
              </a:spcBef>
              <a:spcAft>
                <a:spcPts val="0"/>
              </a:spcAft>
              <a:buSzPts val="2200"/>
              <a:buChar char="•"/>
            </a:pPr>
            <a:r>
              <a:rPr lang="sv-SE" sz="2200" dirty="0"/>
              <a:t>Antalet var 20 970 svar på </a:t>
            </a:r>
            <a:r>
              <a:rPr lang="sv-SE" sz="2200" dirty="0" err="1"/>
              <a:t>ettårsenkäten</a:t>
            </a:r>
            <a:r>
              <a:rPr lang="sv-SE" sz="2200" dirty="0"/>
              <a:t> under åren 2014-2021</a:t>
            </a:r>
            <a:endParaRPr sz="2200" dirty="0"/>
          </a:p>
          <a:p>
            <a:pPr marL="457200" lvl="0" indent="0" algn="l" rtl="0">
              <a:spcBef>
                <a:spcPts val="0"/>
              </a:spcBef>
              <a:spcAft>
                <a:spcPts val="0"/>
              </a:spcAft>
              <a:buNone/>
            </a:pPr>
            <a:endParaRPr sz="2200" dirty="0"/>
          </a:p>
          <a:p>
            <a:pPr marL="457200" lvl="0" indent="-368300" algn="l" rtl="0">
              <a:spcBef>
                <a:spcPts val="0"/>
              </a:spcBef>
              <a:spcAft>
                <a:spcPts val="0"/>
              </a:spcAft>
              <a:buSzPts val="2200"/>
              <a:buChar char="•"/>
            </a:pPr>
            <a:r>
              <a:rPr lang="sv-SE" sz="2200" dirty="0"/>
              <a:t>33,8% av alla svar, alla år, svarade ja på frågan om man efter utskrivning från BB fått behandling eller träningsråd för sitt underliv av sjukgymnast eller uroterapeut</a:t>
            </a:r>
            <a:endParaRPr sz="2100"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900" dirty="0">
              <a:latin typeface="Times New Roman"/>
              <a:ea typeface="Times New Roman"/>
              <a:cs typeface="Times New Roman"/>
              <a:sym typeface="Times New Roman"/>
            </a:endParaRPr>
          </a:p>
          <a:p>
            <a:pPr marL="0" lvl="0" indent="0" algn="l" rtl="0">
              <a:spcBef>
                <a:spcPts val="200"/>
              </a:spcBef>
              <a:spcAft>
                <a:spcPts val="0"/>
              </a:spcAft>
              <a:buNone/>
            </a:pPr>
            <a:endParaRPr sz="2200" dirty="0"/>
          </a:p>
        </p:txBody>
      </p:sp>
      <p:sp>
        <p:nvSpPr>
          <p:cNvPr id="115" name="Google Shape;115;p5"/>
          <p:cNvSpPr txBox="1">
            <a:spLocks noGrp="1"/>
          </p:cNvSpPr>
          <p:nvPr>
            <p:ph type="ftr" idx="11"/>
          </p:nvPr>
        </p:nvSpPr>
        <p:spPr>
          <a:xfrm>
            <a:off x="255983" y="4790351"/>
            <a:ext cx="2443809" cy="171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Karolinska Institutet - ett medicinskt universitet</a:t>
            </a:r>
            <a:endParaRPr/>
          </a:p>
        </p:txBody>
      </p:sp>
      <p:sp>
        <p:nvSpPr>
          <p:cNvPr id="116" name="Google Shape;116;p5"/>
          <p:cNvSpPr txBox="1">
            <a:spLocks noGrp="1"/>
          </p:cNvSpPr>
          <p:nvPr>
            <p:ph type="dt" idx="10"/>
          </p:nvPr>
        </p:nvSpPr>
        <p:spPr>
          <a:xfrm>
            <a:off x="6623447" y="4788233"/>
            <a:ext cx="1905000" cy="1714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sv-SE"/>
              <a:t>7 mars 2024</a:t>
            </a:r>
            <a:endParaRPr/>
          </a:p>
        </p:txBody>
      </p:sp>
      <p:sp>
        <p:nvSpPr>
          <p:cNvPr id="117" name="Google Shape;117;p5"/>
          <p:cNvSpPr txBox="1">
            <a:spLocks noGrp="1"/>
          </p:cNvSpPr>
          <p:nvPr>
            <p:ph type="sldNum" idx="12"/>
          </p:nvPr>
        </p:nvSpPr>
        <p:spPr>
          <a:xfrm>
            <a:off x="8299847" y="4788233"/>
            <a:ext cx="685800" cy="1714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sv-S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c411e7e7b5_0_1"/>
          <p:cNvSpPr txBox="1">
            <a:spLocks noGrp="1"/>
          </p:cNvSpPr>
          <p:nvPr>
            <p:ph type="title"/>
          </p:nvPr>
        </p:nvSpPr>
        <p:spPr>
          <a:xfrm>
            <a:off x="255971" y="339502"/>
            <a:ext cx="8631900" cy="857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a:t>Följdfrågor</a:t>
            </a:r>
            <a:endParaRPr/>
          </a:p>
        </p:txBody>
      </p:sp>
      <p:sp>
        <p:nvSpPr>
          <p:cNvPr id="124" name="Google Shape;124;g2c411e7e7b5_0_1"/>
          <p:cNvSpPr txBox="1">
            <a:spLocks noGrp="1"/>
          </p:cNvSpPr>
          <p:nvPr>
            <p:ph type="sldNum" idx="12"/>
          </p:nvPr>
        </p:nvSpPr>
        <p:spPr>
          <a:xfrm>
            <a:off x="8299847" y="4788233"/>
            <a:ext cx="685800" cy="171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sv-SE"/>
              <a:t>6</a:t>
            </a:fld>
            <a:endParaRPr/>
          </a:p>
        </p:txBody>
      </p:sp>
      <p:pic>
        <p:nvPicPr>
          <p:cNvPr id="125" name="Google Shape;125;g2c411e7e7b5_0_1"/>
          <p:cNvPicPr preferRelativeResize="0"/>
          <p:nvPr/>
        </p:nvPicPr>
        <p:blipFill rotWithShape="1">
          <a:blip r:embed="rId3">
            <a:alphaModFix/>
          </a:blip>
          <a:srcRect t="-10132" r="-4373"/>
          <a:stretch/>
        </p:blipFill>
        <p:spPr>
          <a:xfrm>
            <a:off x="1351825" y="487650"/>
            <a:ext cx="7354150" cy="4237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c0b6984379_0_13"/>
          <p:cNvSpPr txBox="1">
            <a:spLocks noGrp="1"/>
          </p:cNvSpPr>
          <p:nvPr>
            <p:ph type="title"/>
          </p:nvPr>
        </p:nvSpPr>
        <p:spPr>
          <a:xfrm>
            <a:off x="256046" y="130027"/>
            <a:ext cx="8631900" cy="857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a:t>Resultat- urinläckage n=5 280</a:t>
            </a:r>
            <a:endParaRPr/>
          </a:p>
        </p:txBody>
      </p:sp>
      <p:sp>
        <p:nvSpPr>
          <p:cNvPr id="132" name="Google Shape;132;g2c0b6984379_0_13"/>
          <p:cNvSpPr txBox="1">
            <a:spLocks noGrp="1"/>
          </p:cNvSpPr>
          <p:nvPr>
            <p:ph type="sldNum" idx="12"/>
          </p:nvPr>
        </p:nvSpPr>
        <p:spPr>
          <a:xfrm>
            <a:off x="8299847" y="4788233"/>
            <a:ext cx="685800" cy="171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sv-SE"/>
              <a:t>7</a:t>
            </a:fld>
            <a:endParaRPr/>
          </a:p>
        </p:txBody>
      </p:sp>
      <p:sp>
        <p:nvSpPr>
          <p:cNvPr id="133" name="Google Shape;133;g2c0b6984379_0_13"/>
          <p:cNvSpPr txBox="1"/>
          <p:nvPr/>
        </p:nvSpPr>
        <p:spPr>
          <a:xfrm>
            <a:off x="1049550" y="4382100"/>
            <a:ext cx="7044900" cy="76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1800">
                <a:solidFill>
                  <a:schemeClr val="dk1"/>
                </a:solidFill>
                <a:latin typeface="DM Sans"/>
                <a:ea typeface="DM Sans"/>
                <a:cs typeface="DM Sans"/>
                <a:sym typeface="DM Sans"/>
              </a:rPr>
              <a:t>Ingen signifikant skillnad mellan de som fått träningsråd/ behandling och de som inte fått gällande urinläckage. </a:t>
            </a:r>
            <a:endParaRPr sz="1800">
              <a:solidFill>
                <a:schemeClr val="dk1"/>
              </a:solidFill>
              <a:latin typeface="DM Sans"/>
              <a:ea typeface="DM Sans"/>
              <a:cs typeface="DM Sans"/>
              <a:sym typeface="DM Sans"/>
            </a:endParaRPr>
          </a:p>
        </p:txBody>
      </p:sp>
      <p:pic>
        <p:nvPicPr>
          <p:cNvPr id="134" name="Google Shape;134;g2c0b6984379_0_13" title="Diagram"/>
          <p:cNvPicPr preferRelativeResize="0"/>
          <p:nvPr/>
        </p:nvPicPr>
        <p:blipFill>
          <a:blip r:embed="rId3">
            <a:alphaModFix/>
          </a:blip>
          <a:stretch>
            <a:fillRect/>
          </a:stretch>
        </p:blipFill>
        <p:spPr>
          <a:xfrm>
            <a:off x="1097550" y="758325"/>
            <a:ext cx="6160674" cy="34618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c0b6984379_0_27"/>
          <p:cNvSpPr txBox="1">
            <a:spLocks noGrp="1"/>
          </p:cNvSpPr>
          <p:nvPr>
            <p:ph type="title"/>
          </p:nvPr>
        </p:nvSpPr>
        <p:spPr>
          <a:xfrm>
            <a:off x="255975" y="339500"/>
            <a:ext cx="5739600" cy="517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a:t>Resultat- dyspareuni n = 16 932</a:t>
            </a:r>
            <a:endParaRPr/>
          </a:p>
        </p:txBody>
      </p:sp>
      <p:sp>
        <p:nvSpPr>
          <p:cNvPr id="141" name="Google Shape;141;g2c0b6984379_0_27"/>
          <p:cNvSpPr txBox="1">
            <a:spLocks noGrp="1"/>
          </p:cNvSpPr>
          <p:nvPr>
            <p:ph type="sldNum" idx="12"/>
          </p:nvPr>
        </p:nvSpPr>
        <p:spPr>
          <a:xfrm>
            <a:off x="8299847" y="4788233"/>
            <a:ext cx="685800" cy="171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sv-SE"/>
              <a:t>8</a:t>
            </a:fld>
            <a:endParaRPr/>
          </a:p>
        </p:txBody>
      </p:sp>
      <p:sp>
        <p:nvSpPr>
          <p:cNvPr id="142" name="Google Shape;142;g2c0b6984379_0_27"/>
          <p:cNvSpPr txBox="1"/>
          <p:nvPr/>
        </p:nvSpPr>
        <p:spPr>
          <a:xfrm>
            <a:off x="913350" y="4260250"/>
            <a:ext cx="7638300" cy="7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SE" sz="1800">
                <a:solidFill>
                  <a:schemeClr val="dk1"/>
                </a:solidFill>
                <a:latin typeface="DM Sans"/>
                <a:ea typeface="DM Sans"/>
                <a:cs typeface="DM Sans"/>
                <a:sym typeface="DM Sans"/>
              </a:rPr>
              <a:t>Av de som fått träningsråd/behandling hade signifikant fler dyspareuni.</a:t>
            </a:r>
            <a:endParaRPr sz="1800">
              <a:solidFill>
                <a:schemeClr val="dk1"/>
              </a:solidFill>
              <a:latin typeface="DM Sans"/>
              <a:ea typeface="DM Sans"/>
              <a:cs typeface="DM Sans"/>
              <a:sym typeface="DM Sans"/>
            </a:endParaRPr>
          </a:p>
        </p:txBody>
      </p:sp>
      <p:pic>
        <p:nvPicPr>
          <p:cNvPr id="143" name="Google Shape;143;g2c0b6984379_0_27" title="Diagram"/>
          <p:cNvPicPr preferRelativeResize="0"/>
          <p:nvPr/>
        </p:nvPicPr>
        <p:blipFill>
          <a:blip r:embed="rId3">
            <a:alphaModFix/>
          </a:blip>
          <a:stretch>
            <a:fillRect/>
          </a:stretch>
        </p:blipFill>
        <p:spPr>
          <a:xfrm>
            <a:off x="1119550" y="818700"/>
            <a:ext cx="6178074" cy="3549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c0b6984379_0_43"/>
          <p:cNvSpPr txBox="1">
            <a:spLocks noGrp="1"/>
          </p:cNvSpPr>
          <p:nvPr>
            <p:ph type="title"/>
          </p:nvPr>
        </p:nvSpPr>
        <p:spPr>
          <a:xfrm>
            <a:off x="255971" y="339502"/>
            <a:ext cx="8631900" cy="857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a:t>Resultat- kvarstående besvär n = 4 975</a:t>
            </a:r>
            <a:endParaRPr/>
          </a:p>
        </p:txBody>
      </p:sp>
      <p:sp>
        <p:nvSpPr>
          <p:cNvPr id="150" name="Google Shape;150;g2c0b6984379_0_43"/>
          <p:cNvSpPr txBox="1">
            <a:spLocks noGrp="1"/>
          </p:cNvSpPr>
          <p:nvPr>
            <p:ph type="sldNum" idx="12"/>
          </p:nvPr>
        </p:nvSpPr>
        <p:spPr>
          <a:xfrm>
            <a:off x="8299847" y="4788233"/>
            <a:ext cx="685800" cy="171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sv-SE"/>
              <a:t>9</a:t>
            </a:fld>
            <a:endParaRPr/>
          </a:p>
        </p:txBody>
      </p:sp>
      <p:sp>
        <p:nvSpPr>
          <p:cNvPr id="151" name="Google Shape;151;g2c0b6984379_0_43"/>
          <p:cNvSpPr txBox="1"/>
          <p:nvPr/>
        </p:nvSpPr>
        <p:spPr>
          <a:xfrm>
            <a:off x="1033100" y="4227850"/>
            <a:ext cx="6858000" cy="4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SE" sz="1800">
                <a:solidFill>
                  <a:schemeClr val="dk1"/>
                </a:solidFill>
                <a:latin typeface="DM Sans"/>
                <a:ea typeface="DM Sans"/>
                <a:cs typeface="DM Sans"/>
                <a:sym typeface="DM Sans"/>
              </a:rPr>
              <a:t>Av de som fått träningsråd/behandling hade signifikant fler kvarstående besvär.</a:t>
            </a:r>
            <a:endParaRPr sz="1800">
              <a:solidFill>
                <a:schemeClr val="dk1"/>
              </a:solidFill>
              <a:latin typeface="DM Sans"/>
              <a:ea typeface="DM Sans"/>
              <a:cs typeface="DM Sans"/>
              <a:sym typeface="DM Sans"/>
            </a:endParaRPr>
          </a:p>
          <a:p>
            <a:pPr marL="0" lvl="0" indent="0" algn="l" rtl="0">
              <a:spcBef>
                <a:spcPts val="0"/>
              </a:spcBef>
              <a:spcAft>
                <a:spcPts val="0"/>
              </a:spcAft>
              <a:buNone/>
            </a:pPr>
            <a:endParaRPr sz="1800">
              <a:solidFill>
                <a:schemeClr val="dk1"/>
              </a:solidFill>
              <a:latin typeface="DM Sans"/>
              <a:ea typeface="DM Sans"/>
              <a:cs typeface="DM Sans"/>
              <a:sym typeface="DM Sans"/>
            </a:endParaRPr>
          </a:p>
        </p:txBody>
      </p:sp>
      <p:pic>
        <p:nvPicPr>
          <p:cNvPr id="152" name="Google Shape;152;g2c0b6984379_0_43" title="Diagram"/>
          <p:cNvPicPr preferRelativeResize="0"/>
          <p:nvPr/>
        </p:nvPicPr>
        <p:blipFill>
          <a:blip r:embed="rId3">
            <a:alphaModFix/>
          </a:blip>
          <a:stretch>
            <a:fillRect/>
          </a:stretch>
        </p:blipFill>
        <p:spPr>
          <a:xfrm>
            <a:off x="1086575" y="940325"/>
            <a:ext cx="5628549" cy="3262850"/>
          </a:xfrm>
          <a:prstGeom prst="rect">
            <a:avLst/>
          </a:prstGeom>
          <a:noFill/>
          <a:ln>
            <a:noFill/>
          </a:ln>
        </p:spPr>
      </p:pic>
    </p:spTree>
  </p:cSld>
  <p:clrMapOvr>
    <a:masterClrMapping/>
  </p:clrMapOvr>
</p:sld>
</file>

<file path=ppt/theme/theme1.xml><?xml version="1.0" encoding="utf-8"?>
<a:theme xmlns:a="http://schemas.openxmlformats.org/drawingml/2006/main" name="16_9_powerpointmall_ki_plommon_SVE">
  <a:themeElements>
    <a:clrScheme name="KI">
      <a:dk1>
        <a:srgbClr val="000000"/>
      </a:dk1>
      <a:lt1>
        <a:srgbClr val="FFFFFF"/>
      </a:lt1>
      <a:dk2>
        <a:srgbClr val="44546A"/>
      </a:dk2>
      <a:lt2>
        <a:srgbClr val="E7E6E6"/>
      </a:lt2>
      <a:accent1>
        <a:srgbClr val="4F0433"/>
      </a:accent1>
      <a:accent2>
        <a:srgbClr val="FF876F"/>
      </a:accent2>
      <a:accent3>
        <a:srgbClr val="870052"/>
      </a:accent3>
      <a:accent4>
        <a:srgbClr val="FFDDD6"/>
      </a:accent4>
      <a:accent5>
        <a:srgbClr val="4DB5BC"/>
      </a:accent5>
      <a:accent6>
        <a:srgbClr val="CCEBED"/>
      </a:accent6>
      <a:hlink>
        <a:srgbClr val="870052"/>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782</Words>
  <Application>Microsoft Office PowerPoint</Application>
  <PresentationFormat>Bildspel på skärmen (16:9)</PresentationFormat>
  <Paragraphs>82</Paragraphs>
  <Slides>14</Slides>
  <Notes>14</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14</vt:i4>
      </vt:variant>
    </vt:vector>
  </HeadingPairs>
  <TitlesOfParts>
    <vt:vector size="22" baseType="lpstr">
      <vt:lpstr>Noto Sans Symbols</vt:lpstr>
      <vt:lpstr>DM Sans Medium</vt:lpstr>
      <vt:lpstr>DM Sans</vt:lpstr>
      <vt:lpstr>Times</vt:lpstr>
      <vt:lpstr>Arial</vt:lpstr>
      <vt:lpstr>verdana</vt:lpstr>
      <vt:lpstr>Times New Roman</vt:lpstr>
      <vt:lpstr>16_9_powerpointmall_ki_plommon_SVE</vt:lpstr>
      <vt:lpstr>Fysioterapi efter bristningar i Sverige. </vt:lpstr>
      <vt:lpstr>Bakgrund</vt:lpstr>
      <vt:lpstr>Syfte</vt:lpstr>
      <vt:lpstr>Metod</vt:lpstr>
      <vt:lpstr>Resultat</vt:lpstr>
      <vt:lpstr>Följdfrågor</vt:lpstr>
      <vt:lpstr>Resultat- urinläckage n=5 280</vt:lpstr>
      <vt:lpstr>Resultat- dyspareuni n = 16 932</vt:lpstr>
      <vt:lpstr>Resultat- kvarstående besvär n = 4 975</vt:lpstr>
      <vt:lpstr>Resultat- nöjdhet över lagningen n = 20 970</vt:lpstr>
      <vt:lpstr>Resultat</vt:lpstr>
      <vt:lpstr>Sammanfattning</vt:lpstr>
      <vt:lpstr>Reflektioner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Fysioterapi efter bristningar i Sverige. </dc:title>
  <dc:creator>Lena Nilsson-Wikmar</dc:creator>
  <cp:lastModifiedBy>Birgitta Renström</cp:lastModifiedBy>
  <cp:revision>1</cp:revision>
  <dcterms:created xsi:type="dcterms:W3CDTF">2024-03-07T09:29:42Z</dcterms:created>
  <dcterms:modified xsi:type="dcterms:W3CDTF">2024-06-20T12:50:41Z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0x010100B8615BE51D60BA44B86811C5F608C49E</vt:lpwstr>
  </property>
</Properties>
</file>